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Press Start 2P"/>
      <p:regular r:id="rId33"/>
    </p:embeddedFont>
    <p:embeddedFont>
      <p:font typeface="Orbitron"/>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PressStart2P-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Orbitron-bold.fntdata"/><Relationship Id="rId12" Type="http://schemas.openxmlformats.org/officeDocument/2006/relationships/slide" Target="slides/slide8.xml"/><Relationship Id="rId34" Type="http://schemas.openxmlformats.org/officeDocument/2006/relationships/font" Target="fonts/Orbitron-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0ea84d3153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0ea84d3153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c59c56a13a_5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c59c56a13a_5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10ea84d3153_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10ea84d3153_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0ea84d3153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10ea84d3153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10ea84d3153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10ea84d3153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d1e18887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d1e18887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10ea84d3153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10ea84d3153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0ea84d3153_3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0ea84d3153_3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c5bca74142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c5bca74142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d1e188876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d1e188876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c59c56a13a_5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c59c56a13a_5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c68e46bdf6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c68e46bdf6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c58a2599d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c58a2599d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c58a2599d6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c58a2599d6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c58a2599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c58a2599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10ea84d3153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10ea84d315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10ea84d3153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10ea84d3153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10ea84d3153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10ea84d3153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10ea84d3153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10ea84d315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32100" y="696039"/>
            <a:ext cx="7679800" cy="270000"/>
            <a:chOff x="732100" y="631600"/>
            <a:chExt cx="7679800" cy="270000"/>
          </a:xfrm>
        </p:grpSpPr>
        <p:sp>
          <p:nvSpPr>
            <p:cNvPr id="10" name="Google Shape;10;p2"/>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rbitron"/>
                  <a:ea typeface="Orbitron"/>
                  <a:cs typeface="Orbitron"/>
                  <a:sym typeface="Orbitron"/>
                </a:rPr>
                <a:t>P100</a:t>
              </a:r>
              <a:endParaRPr sz="1000">
                <a:solidFill>
                  <a:schemeClr val="lt1"/>
                </a:solidFill>
                <a:latin typeface="Orbitron"/>
                <a:ea typeface="Orbitron"/>
                <a:cs typeface="Orbitron"/>
                <a:sym typeface="Orbitron"/>
              </a:endParaRPr>
            </a:p>
          </p:txBody>
        </p:sp>
        <p:sp>
          <p:nvSpPr>
            <p:cNvPr id="11" name="Google Shape;11;p2"/>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rbitron"/>
                  <a:ea typeface="Orbitron"/>
                  <a:cs typeface="Orbitron"/>
                  <a:sym typeface="Orbitron"/>
                </a:rPr>
                <a:t>WT-FAX  100</a:t>
              </a:r>
              <a:endParaRPr sz="1000">
                <a:solidFill>
                  <a:schemeClr val="lt1"/>
                </a:solidFill>
                <a:latin typeface="Orbitron"/>
                <a:ea typeface="Orbitron"/>
                <a:cs typeface="Orbitron"/>
                <a:sym typeface="Orbitron"/>
              </a:endParaRPr>
            </a:p>
          </p:txBody>
        </p:sp>
        <p:sp>
          <p:nvSpPr>
            <p:cNvPr id="12" name="Google Shape;12;p2"/>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rbitron"/>
                  <a:ea typeface="Orbitron"/>
                  <a:cs typeface="Orbitron"/>
                  <a:sym typeface="Orbitron"/>
                </a:rPr>
                <a:t>Wed 24 Oct</a:t>
              </a:r>
              <a:endParaRPr sz="1000">
                <a:solidFill>
                  <a:schemeClr val="lt1"/>
                </a:solidFill>
                <a:latin typeface="Orbitron"/>
                <a:ea typeface="Orbitron"/>
                <a:cs typeface="Orbitron"/>
                <a:sym typeface="Orbitron"/>
              </a:endParaRPr>
            </a:p>
          </p:txBody>
        </p:sp>
        <p:sp>
          <p:nvSpPr>
            <p:cNvPr id="13" name="Google Shape;13;p2"/>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rbitron"/>
                  <a:ea typeface="Orbitron"/>
                  <a:cs typeface="Orbitron"/>
                  <a:sym typeface="Orbitron"/>
                </a:rPr>
                <a:t>14.09.4</a:t>
              </a:r>
              <a:endParaRPr sz="1000">
                <a:solidFill>
                  <a:schemeClr val="lt1"/>
                </a:solidFill>
                <a:latin typeface="Orbitron"/>
                <a:ea typeface="Orbitron"/>
                <a:cs typeface="Orbitron"/>
                <a:sym typeface="Orbitron"/>
              </a:endParaRPr>
            </a:p>
          </p:txBody>
        </p:sp>
      </p:grpSp>
      <p:grpSp>
        <p:nvGrpSpPr>
          <p:cNvPr id="14" name="Google Shape;14;p2"/>
          <p:cNvGrpSpPr/>
          <p:nvPr/>
        </p:nvGrpSpPr>
        <p:grpSpPr>
          <a:xfrm>
            <a:off x="0" y="0"/>
            <a:ext cx="9143980" cy="540000"/>
            <a:chOff x="0" y="0"/>
            <a:chExt cx="9143980" cy="540000"/>
          </a:xfrm>
        </p:grpSpPr>
        <p:sp>
          <p:nvSpPr>
            <p:cNvPr id="15" name="Google Shape;15;p2"/>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0" y="4873500"/>
            <a:ext cx="9143980" cy="270000"/>
            <a:chOff x="0" y="0"/>
            <a:chExt cx="9143980" cy="540000"/>
          </a:xfrm>
        </p:grpSpPr>
        <p:sp>
          <p:nvSpPr>
            <p:cNvPr id="23" name="Google Shape;23;p2"/>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2"/>
          <p:cNvSpPr txBox="1"/>
          <p:nvPr>
            <p:ph type="ctrTitle"/>
          </p:nvPr>
        </p:nvSpPr>
        <p:spPr>
          <a:xfrm>
            <a:off x="729625" y="1374175"/>
            <a:ext cx="7704000" cy="2038800"/>
          </a:xfrm>
          <a:prstGeom prst="rect">
            <a:avLst/>
          </a:prstGeom>
          <a:effectLst>
            <a:outerShdw rotWithShape="0" algn="bl" dir="3000000" dist="38100">
              <a:schemeClr val="accent4"/>
            </a:outerShdw>
          </a:effectLst>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1" name="Google Shape;31;p2"/>
          <p:cNvSpPr txBox="1"/>
          <p:nvPr>
            <p:ph idx="1" type="subTitle"/>
          </p:nvPr>
        </p:nvSpPr>
        <p:spPr>
          <a:xfrm>
            <a:off x="720025" y="3695775"/>
            <a:ext cx="7704000" cy="344400"/>
          </a:xfrm>
          <a:prstGeom prst="rect">
            <a:avLst/>
          </a:prstGeom>
          <a:solidFill>
            <a:schemeClr val="lt1"/>
          </a:solidFill>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solidFill>
                  <a:schemeClr val="dk1"/>
                </a:solidFill>
                <a:latin typeface="Orbitron"/>
                <a:ea typeface="Orbitron"/>
                <a:cs typeface="Orbitron"/>
                <a:sym typeface="Orbitro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32" name="Google Shape;32;p2"/>
          <p:cNvGrpSpPr/>
          <p:nvPr/>
        </p:nvGrpSpPr>
        <p:grpSpPr>
          <a:xfrm>
            <a:off x="719974" y="4116109"/>
            <a:ext cx="7703719" cy="317495"/>
            <a:chOff x="720000" y="4116100"/>
            <a:chExt cx="7647131" cy="315162"/>
          </a:xfrm>
        </p:grpSpPr>
        <p:sp>
          <p:nvSpPr>
            <p:cNvPr id="33" name="Google Shape;33;p2"/>
            <p:cNvSpPr/>
            <p:nvPr/>
          </p:nvSpPr>
          <p:spPr>
            <a:xfrm>
              <a:off x="72000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0682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09364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28048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46728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65414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84372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03054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21736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40420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59100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7787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96745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15427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34109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52793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71473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0159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09117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27799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46481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65165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83845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502532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21490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40172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58854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77538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96218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14904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633862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52544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71226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89910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08590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727277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46235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64917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83599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802283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820963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0" name="Shape 470"/>
        <p:cNvGrpSpPr/>
        <p:nvPr/>
      </p:nvGrpSpPr>
      <p:grpSpPr>
        <a:xfrm>
          <a:off x="0" y="0"/>
          <a:ext cx="0" cy="0"/>
          <a:chOff x="0" y="0"/>
          <a:chExt cx="0" cy="0"/>
        </a:xfrm>
      </p:grpSpPr>
      <p:sp>
        <p:nvSpPr>
          <p:cNvPr id="471" name="Google Shape;471;p11"/>
          <p:cNvSpPr txBox="1"/>
          <p:nvPr>
            <p:ph hasCustomPrompt="1" type="title"/>
          </p:nvPr>
        </p:nvSpPr>
        <p:spPr>
          <a:xfrm>
            <a:off x="720000" y="1558475"/>
            <a:ext cx="7704000" cy="1300800"/>
          </a:xfrm>
          <a:prstGeom prst="rect">
            <a:avLst/>
          </a:prstGeom>
          <a:effectLst>
            <a:outerShdw rotWithShape="0" algn="bl" dir="3300000" dist="38100">
              <a:schemeClr val="accent2"/>
            </a:outerShdw>
          </a:effectLst>
        </p:spPr>
        <p:txBody>
          <a:bodyPr anchorCtr="0" anchor="ctr"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472" name="Google Shape;472;p11"/>
          <p:cNvGrpSpPr/>
          <p:nvPr/>
        </p:nvGrpSpPr>
        <p:grpSpPr>
          <a:xfrm>
            <a:off x="0" y="0"/>
            <a:ext cx="9143980" cy="540000"/>
            <a:chOff x="0" y="0"/>
            <a:chExt cx="9143980" cy="540000"/>
          </a:xfrm>
        </p:grpSpPr>
        <p:sp>
          <p:nvSpPr>
            <p:cNvPr id="473" name="Google Shape;473;p11"/>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11"/>
          <p:cNvGrpSpPr/>
          <p:nvPr/>
        </p:nvGrpSpPr>
        <p:grpSpPr>
          <a:xfrm>
            <a:off x="716690" y="4525819"/>
            <a:ext cx="7710616" cy="347677"/>
            <a:chOff x="748940" y="988319"/>
            <a:chExt cx="7710616" cy="347677"/>
          </a:xfrm>
        </p:grpSpPr>
        <p:sp>
          <p:nvSpPr>
            <p:cNvPr id="481" name="Google Shape;481;p11"/>
            <p:cNvSpPr/>
            <p:nvPr/>
          </p:nvSpPr>
          <p:spPr>
            <a:xfrm>
              <a:off x="1120964"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934507"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748940"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1306532"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11"/>
            <p:cNvGrpSpPr/>
            <p:nvPr/>
          </p:nvGrpSpPr>
          <p:grpSpPr>
            <a:xfrm>
              <a:off x="1492099" y="988319"/>
              <a:ext cx="348141" cy="347231"/>
              <a:chOff x="-1940500" y="150075"/>
              <a:chExt cx="195475" cy="194975"/>
            </a:xfrm>
          </p:grpSpPr>
          <p:sp>
            <p:nvSpPr>
              <p:cNvPr id="486" name="Google Shape;486;p1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11"/>
            <p:cNvSpPr/>
            <p:nvPr/>
          </p:nvSpPr>
          <p:spPr>
            <a:xfrm>
              <a:off x="2224184"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203772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185215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2409751"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11"/>
            <p:cNvGrpSpPr/>
            <p:nvPr/>
          </p:nvGrpSpPr>
          <p:grpSpPr>
            <a:xfrm>
              <a:off x="2595318" y="988319"/>
              <a:ext cx="348141" cy="347231"/>
              <a:chOff x="-1940500" y="150075"/>
              <a:chExt cx="195475" cy="194975"/>
            </a:xfrm>
          </p:grpSpPr>
          <p:sp>
            <p:nvSpPr>
              <p:cNvPr id="493" name="Google Shape;493;p1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11"/>
            <p:cNvSpPr/>
            <p:nvPr/>
          </p:nvSpPr>
          <p:spPr>
            <a:xfrm>
              <a:off x="332740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314094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a:off x="295537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a:off x="351297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11"/>
            <p:cNvGrpSpPr/>
            <p:nvPr/>
          </p:nvGrpSpPr>
          <p:grpSpPr>
            <a:xfrm>
              <a:off x="3698537" y="988319"/>
              <a:ext cx="348141" cy="347231"/>
              <a:chOff x="-1940500" y="150075"/>
              <a:chExt cx="195475" cy="194975"/>
            </a:xfrm>
          </p:grpSpPr>
          <p:sp>
            <p:nvSpPr>
              <p:cNvPr id="500" name="Google Shape;500;p1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11"/>
            <p:cNvSpPr/>
            <p:nvPr/>
          </p:nvSpPr>
          <p:spPr>
            <a:xfrm>
              <a:off x="443062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4244165"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4058598"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461619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11"/>
            <p:cNvGrpSpPr/>
            <p:nvPr/>
          </p:nvGrpSpPr>
          <p:grpSpPr>
            <a:xfrm>
              <a:off x="4801757" y="988319"/>
              <a:ext cx="348141" cy="347231"/>
              <a:chOff x="-1940500" y="150075"/>
              <a:chExt cx="195475" cy="194975"/>
            </a:xfrm>
          </p:grpSpPr>
          <p:sp>
            <p:nvSpPr>
              <p:cNvPr id="507" name="Google Shape;507;p1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11"/>
            <p:cNvSpPr/>
            <p:nvPr/>
          </p:nvSpPr>
          <p:spPr>
            <a:xfrm>
              <a:off x="5533842"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534738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516181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5719409"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11"/>
            <p:cNvGrpSpPr/>
            <p:nvPr/>
          </p:nvGrpSpPr>
          <p:grpSpPr>
            <a:xfrm>
              <a:off x="5904976" y="988319"/>
              <a:ext cx="348141" cy="347231"/>
              <a:chOff x="-1940500" y="150075"/>
              <a:chExt cx="195475" cy="194975"/>
            </a:xfrm>
          </p:grpSpPr>
          <p:sp>
            <p:nvSpPr>
              <p:cNvPr id="514" name="Google Shape;514;p1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11"/>
            <p:cNvSpPr/>
            <p:nvPr/>
          </p:nvSpPr>
          <p:spPr>
            <a:xfrm>
              <a:off x="663706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645060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626503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682262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11"/>
            <p:cNvGrpSpPr/>
            <p:nvPr/>
          </p:nvGrpSpPr>
          <p:grpSpPr>
            <a:xfrm>
              <a:off x="7008195" y="988319"/>
              <a:ext cx="348141" cy="347231"/>
              <a:chOff x="-1940500" y="150075"/>
              <a:chExt cx="195475" cy="194975"/>
            </a:xfrm>
          </p:grpSpPr>
          <p:sp>
            <p:nvSpPr>
              <p:cNvPr id="521" name="Google Shape;521;p1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11"/>
            <p:cNvSpPr/>
            <p:nvPr/>
          </p:nvSpPr>
          <p:spPr>
            <a:xfrm>
              <a:off x="774028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7553823"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7368256"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792584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11"/>
            <p:cNvGrpSpPr/>
            <p:nvPr/>
          </p:nvGrpSpPr>
          <p:grpSpPr>
            <a:xfrm>
              <a:off x="8111415" y="988319"/>
              <a:ext cx="348141" cy="347231"/>
              <a:chOff x="-1940500" y="150075"/>
              <a:chExt cx="195475" cy="194975"/>
            </a:xfrm>
          </p:grpSpPr>
          <p:sp>
            <p:nvSpPr>
              <p:cNvPr id="528" name="Google Shape;528;p1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0" name="Google Shape;530;p11"/>
          <p:cNvSpPr txBox="1"/>
          <p:nvPr>
            <p:ph idx="1" type="subTitle"/>
          </p:nvPr>
        </p:nvSpPr>
        <p:spPr>
          <a:xfrm>
            <a:off x="732138" y="2979700"/>
            <a:ext cx="7679700" cy="409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31" name="Google Shape;531;p11"/>
          <p:cNvGrpSpPr/>
          <p:nvPr/>
        </p:nvGrpSpPr>
        <p:grpSpPr>
          <a:xfrm>
            <a:off x="732100" y="696039"/>
            <a:ext cx="7679800" cy="270000"/>
            <a:chOff x="732100" y="631600"/>
            <a:chExt cx="7679800" cy="270000"/>
          </a:xfrm>
        </p:grpSpPr>
        <p:sp>
          <p:nvSpPr>
            <p:cNvPr id="532" name="Google Shape;532;p11"/>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rbitron"/>
                  <a:ea typeface="Orbitron"/>
                  <a:cs typeface="Orbitron"/>
                  <a:sym typeface="Orbitron"/>
                </a:rPr>
                <a:t>P100</a:t>
              </a:r>
              <a:endParaRPr sz="1000">
                <a:solidFill>
                  <a:schemeClr val="lt1"/>
                </a:solidFill>
                <a:latin typeface="Orbitron"/>
                <a:ea typeface="Orbitron"/>
                <a:cs typeface="Orbitron"/>
                <a:sym typeface="Orbitron"/>
              </a:endParaRPr>
            </a:p>
          </p:txBody>
        </p:sp>
        <p:sp>
          <p:nvSpPr>
            <p:cNvPr id="533" name="Google Shape;533;p11"/>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rbitron"/>
                  <a:ea typeface="Orbitron"/>
                  <a:cs typeface="Orbitron"/>
                  <a:sym typeface="Orbitron"/>
                </a:rPr>
                <a:t>WT-FAX  100</a:t>
              </a:r>
              <a:endParaRPr sz="1000">
                <a:solidFill>
                  <a:schemeClr val="lt1"/>
                </a:solidFill>
                <a:latin typeface="Orbitron"/>
                <a:ea typeface="Orbitron"/>
                <a:cs typeface="Orbitron"/>
                <a:sym typeface="Orbitron"/>
              </a:endParaRPr>
            </a:p>
          </p:txBody>
        </p:sp>
        <p:sp>
          <p:nvSpPr>
            <p:cNvPr id="534" name="Google Shape;534;p11"/>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rbitron"/>
                  <a:ea typeface="Orbitron"/>
                  <a:cs typeface="Orbitron"/>
                  <a:sym typeface="Orbitron"/>
                </a:rPr>
                <a:t>Wed 24 Oct</a:t>
              </a:r>
              <a:endParaRPr sz="1000">
                <a:solidFill>
                  <a:schemeClr val="lt1"/>
                </a:solidFill>
                <a:latin typeface="Orbitron"/>
                <a:ea typeface="Orbitron"/>
                <a:cs typeface="Orbitron"/>
                <a:sym typeface="Orbitron"/>
              </a:endParaRPr>
            </a:p>
          </p:txBody>
        </p:sp>
        <p:sp>
          <p:nvSpPr>
            <p:cNvPr id="535" name="Google Shape;535;p11"/>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rbitron"/>
                  <a:ea typeface="Orbitron"/>
                  <a:cs typeface="Orbitron"/>
                  <a:sym typeface="Orbitron"/>
                </a:rPr>
                <a:t>14.09.4</a:t>
              </a:r>
              <a:endParaRPr sz="1000">
                <a:solidFill>
                  <a:schemeClr val="lt1"/>
                </a:solidFill>
                <a:latin typeface="Orbitron"/>
                <a:ea typeface="Orbitron"/>
                <a:cs typeface="Orbitron"/>
                <a:sym typeface="Orbitro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36" name="Shape 5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37" name="Shape 537"/>
        <p:cNvGrpSpPr/>
        <p:nvPr/>
      </p:nvGrpSpPr>
      <p:grpSpPr>
        <a:xfrm>
          <a:off x="0" y="0"/>
          <a:ext cx="0" cy="0"/>
          <a:chOff x="0" y="0"/>
          <a:chExt cx="0" cy="0"/>
        </a:xfrm>
      </p:grpSpPr>
      <p:sp>
        <p:nvSpPr>
          <p:cNvPr id="538" name="Google Shape;538;p13"/>
          <p:cNvSpPr/>
          <p:nvPr/>
        </p:nvSpPr>
        <p:spPr>
          <a:xfrm>
            <a:off x="727000" y="516975"/>
            <a:ext cx="7704000" cy="616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725600" y="1220050"/>
            <a:ext cx="3846300" cy="1431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txBox="1"/>
          <p:nvPr>
            <p:ph idx="1" type="subTitle"/>
          </p:nvPr>
        </p:nvSpPr>
        <p:spPr>
          <a:xfrm>
            <a:off x="1818400" y="1778850"/>
            <a:ext cx="2468100" cy="72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1" name="Google Shape;541;p13"/>
          <p:cNvSpPr txBox="1"/>
          <p:nvPr>
            <p:ph idx="2" type="subTitle"/>
          </p:nvPr>
        </p:nvSpPr>
        <p:spPr>
          <a:xfrm>
            <a:off x="720000" y="1342175"/>
            <a:ext cx="3852000" cy="418200"/>
          </a:xfrm>
          <a:prstGeom prst="rect">
            <a:avLst/>
          </a:prstGeom>
          <a:effectLst>
            <a:outerShdw rotWithShape="0" algn="bl" dir="3300000" dist="38100">
              <a:schemeClr val="dk1"/>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atin typeface="Press Start 2P"/>
                <a:ea typeface="Press Start 2P"/>
                <a:cs typeface="Press Start 2P"/>
                <a:sym typeface="Press Start 2P"/>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2" name="Google Shape;542;p13"/>
          <p:cNvSpPr txBox="1"/>
          <p:nvPr>
            <p:ph type="title"/>
          </p:nvPr>
        </p:nvSpPr>
        <p:spPr>
          <a:xfrm>
            <a:off x="720000" y="540000"/>
            <a:ext cx="7704000" cy="616500"/>
          </a:xfrm>
          <a:prstGeom prst="rect">
            <a:avLst/>
          </a:prstGeom>
          <a:noFill/>
          <a:effectLst>
            <a:outerShdw rotWithShape="0" algn="bl" dir="3420000" dist="47625">
              <a:schemeClr val="dk1"/>
            </a:outerShdw>
          </a:effectLst>
        </p:spPr>
        <p:txBody>
          <a:bodyPr anchorCtr="0" anchor="ctr" bIns="91425" lIns="91425" spcFirstLastPara="1" rIns="91425" wrap="square" tIns="91425">
            <a:noAutofit/>
          </a:bodyPr>
          <a:lstStyle>
            <a:lvl1pPr lvl="0" rtl="0" algn="ctr">
              <a:spcBef>
                <a:spcPts val="0"/>
              </a:spcBef>
              <a:spcAft>
                <a:spcPts val="0"/>
              </a:spcAft>
              <a:buSzPts val="2000"/>
              <a:buNone/>
              <a:defRPr sz="2600"/>
            </a:lvl1pPr>
            <a:lvl2pPr lvl="1" rtl="0">
              <a:spcBef>
                <a:spcPts val="0"/>
              </a:spcBef>
              <a:spcAft>
                <a:spcPts val="0"/>
              </a:spcAft>
              <a:buSzPts val="2800"/>
              <a:buNone/>
              <a:defRPr>
                <a:latin typeface="Orbitron"/>
                <a:ea typeface="Orbitron"/>
                <a:cs typeface="Orbitron"/>
                <a:sym typeface="Orbitron"/>
              </a:defRPr>
            </a:lvl2pPr>
            <a:lvl3pPr lvl="2" rtl="0">
              <a:spcBef>
                <a:spcPts val="0"/>
              </a:spcBef>
              <a:spcAft>
                <a:spcPts val="0"/>
              </a:spcAft>
              <a:buSzPts val="2800"/>
              <a:buNone/>
              <a:defRPr>
                <a:latin typeface="Orbitron"/>
                <a:ea typeface="Orbitron"/>
                <a:cs typeface="Orbitron"/>
                <a:sym typeface="Orbitron"/>
              </a:defRPr>
            </a:lvl3pPr>
            <a:lvl4pPr lvl="3" rtl="0">
              <a:spcBef>
                <a:spcPts val="0"/>
              </a:spcBef>
              <a:spcAft>
                <a:spcPts val="0"/>
              </a:spcAft>
              <a:buSzPts val="2800"/>
              <a:buNone/>
              <a:defRPr>
                <a:latin typeface="Orbitron"/>
                <a:ea typeface="Orbitron"/>
                <a:cs typeface="Orbitron"/>
                <a:sym typeface="Orbitron"/>
              </a:defRPr>
            </a:lvl4pPr>
            <a:lvl5pPr lvl="4" rtl="0">
              <a:spcBef>
                <a:spcPts val="0"/>
              </a:spcBef>
              <a:spcAft>
                <a:spcPts val="0"/>
              </a:spcAft>
              <a:buSzPts val="2800"/>
              <a:buNone/>
              <a:defRPr>
                <a:latin typeface="Orbitron"/>
                <a:ea typeface="Orbitron"/>
                <a:cs typeface="Orbitron"/>
                <a:sym typeface="Orbitron"/>
              </a:defRPr>
            </a:lvl5pPr>
            <a:lvl6pPr lvl="5" rtl="0">
              <a:spcBef>
                <a:spcPts val="0"/>
              </a:spcBef>
              <a:spcAft>
                <a:spcPts val="0"/>
              </a:spcAft>
              <a:buSzPts val="2800"/>
              <a:buNone/>
              <a:defRPr>
                <a:latin typeface="Orbitron"/>
                <a:ea typeface="Orbitron"/>
                <a:cs typeface="Orbitron"/>
                <a:sym typeface="Orbitron"/>
              </a:defRPr>
            </a:lvl6pPr>
            <a:lvl7pPr lvl="6" rtl="0">
              <a:spcBef>
                <a:spcPts val="0"/>
              </a:spcBef>
              <a:spcAft>
                <a:spcPts val="0"/>
              </a:spcAft>
              <a:buSzPts val="2800"/>
              <a:buNone/>
              <a:defRPr>
                <a:latin typeface="Orbitron"/>
                <a:ea typeface="Orbitron"/>
                <a:cs typeface="Orbitron"/>
                <a:sym typeface="Orbitron"/>
              </a:defRPr>
            </a:lvl7pPr>
            <a:lvl8pPr lvl="7" rtl="0">
              <a:spcBef>
                <a:spcPts val="0"/>
              </a:spcBef>
              <a:spcAft>
                <a:spcPts val="0"/>
              </a:spcAft>
              <a:buSzPts val="2800"/>
              <a:buNone/>
              <a:defRPr>
                <a:latin typeface="Orbitron"/>
                <a:ea typeface="Orbitron"/>
                <a:cs typeface="Orbitron"/>
                <a:sym typeface="Orbitron"/>
              </a:defRPr>
            </a:lvl8pPr>
            <a:lvl9pPr lvl="8" rtl="0">
              <a:spcBef>
                <a:spcPts val="0"/>
              </a:spcBef>
              <a:spcAft>
                <a:spcPts val="0"/>
              </a:spcAft>
              <a:buSzPts val="2800"/>
              <a:buNone/>
              <a:defRPr>
                <a:latin typeface="Orbitron"/>
                <a:ea typeface="Orbitron"/>
                <a:cs typeface="Orbitron"/>
                <a:sym typeface="Orbitron"/>
              </a:defRPr>
            </a:lvl9pPr>
          </a:lstStyle>
          <a:p/>
        </p:txBody>
      </p:sp>
      <p:sp>
        <p:nvSpPr>
          <p:cNvPr id="543" name="Google Shape;543;p13"/>
          <p:cNvSpPr/>
          <p:nvPr/>
        </p:nvSpPr>
        <p:spPr>
          <a:xfrm>
            <a:off x="4571900" y="1220050"/>
            <a:ext cx="3846300" cy="143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725600" y="3171600"/>
            <a:ext cx="3846300" cy="143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4571900" y="3171600"/>
            <a:ext cx="3846300" cy="143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txBox="1"/>
          <p:nvPr>
            <p:ph idx="3" type="subTitle"/>
          </p:nvPr>
        </p:nvSpPr>
        <p:spPr>
          <a:xfrm>
            <a:off x="1818400" y="3725050"/>
            <a:ext cx="2468100" cy="72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7" name="Google Shape;547;p13"/>
          <p:cNvSpPr txBox="1"/>
          <p:nvPr>
            <p:ph idx="4" type="subTitle"/>
          </p:nvPr>
        </p:nvSpPr>
        <p:spPr>
          <a:xfrm>
            <a:off x="983300" y="3301575"/>
            <a:ext cx="3306600" cy="418200"/>
          </a:xfrm>
          <a:prstGeom prst="rect">
            <a:avLst/>
          </a:prstGeom>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5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8" name="Google Shape;548;p13"/>
          <p:cNvSpPr txBox="1"/>
          <p:nvPr>
            <p:ph idx="5" type="subTitle"/>
          </p:nvPr>
        </p:nvSpPr>
        <p:spPr>
          <a:xfrm>
            <a:off x="5671250" y="3725050"/>
            <a:ext cx="2468100" cy="72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9" name="Google Shape;549;p13"/>
          <p:cNvSpPr txBox="1"/>
          <p:nvPr>
            <p:ph idx="6" type="subTitle"/>
          </p:nvPr>
        </p:nvSpPr>
        <p:spPr>
          <a:xfrm>
            <a:off x="4572000" y="3301575"/>
            <a:ext cx="3852000" cy="418200"/>
          </a:xfrm>
          <a:prstGeom prst="rect">
            <a:avLst/>
          </a:prstGeom>
          <a:effectLst>
            <a:outerShdw rotWithShape="0" algn="bl" dir="3300000" dist="38100">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5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0" name="Google Shape;550;p13"/>
          <p:cNvSpPr txBox="1"/>
          <p:nvPr>
            <p:ph idx="7" type="subTitle"/>
          </p:nvPr>
        </p:nvSpPr>
        <p:spPr>
          <a:xfrm>
            <a:off x="5671250" y="1762788"/>
            <a:ext cx="2468100" cy="72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1" name="Google Shape;551;p13"/>
          <p:cNvSpPr txBox="1"/>
          <p:nvPr>
            <p:ph idx="8" type="subTitle"/>
          </p:nvPr>
        </p:nvSpPr>
        <p:spPr>
          <a:xfrm>
            <a:off x="4572000" y="1355375"/>
            <a:ext cx="3852000" cy="418200"/>
          </a:xfrm>
          <a:prstGeom prst="rect">
            <a:avLst/>
          </a:prstGeom>
          <a:effectLst>
            <a:outerShdw rotWithShape="0" algn="bl" dir="342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500">
                <a:latin typeface="Press Start 2P"/>
                <a:ea typeface="Press Start 2P"/>
                <a:cs typeface="Press Start 2P"/>
                <a:sym typeface="Press Start 2P"/>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2" name="Google Shape;552;p13"/>
          <p:cNvSpPr txBox="1"/>
          <p:nvPr>
            <p:ph hasCustomPrompt="1" idx="9" type="title"/>
          </p:nvPr>
        </p:nvSpPr>
        <p:spPr>
          <a:xfrm>
            <a:off x="988900" y="1762800"/>
            <a:ext cx="829500" cy="725700"/>
          </a:xfrm>
          <a:prstGeom prst="rect">
            <a:avLst/>
          </a:prstGeom>
          <a:effectLst>
            <a:outerShdw rotWithShape="0" algn="bl" dir="3240000" dist="28575">
              <a:schemeClr val="dk1"/>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53" name="Google Shape;553;p13"/>
          <p:cNvSpPr txBox="1"/>
          <p:nvPr>
            <p:ph hasCustomPrompt="1" idx="13" type="title"/>
          </p:nvPr>
        </p:nvSpPr>
        <p:spPr>
          <a:xfrm>
            <a:off x="4841750" y="1762800"/>
            <a:ext cx="829500" cy="725700"/>
          </a:xfrm>
          <a:prstGeom prst="rect">
            <a:avLst/>
          </a:prstGeom>
          <a:effectLst>
            <a:outerShdw rotWithShape="0" algn="bl" dir="3300000" dist="38100">
              <a:schemeClr val="dk1"/>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54" name="Google Shape;554;p13"/>
          <p:cNvSpPr txBox="1"/>
          <p:nvPr>
            <p:ph hasCustomPrompt="1" idx="14" type="title"/>
          </p:nvPr>
        </p:nvSpPr>
        <p:spPr>
          <a:xfrm>
            <a:off x="4841750" y="3725050"/>
            <a:ext cx="829500" cy="725700"/>
          </a:xfrm>
          <a:prstGeom prst="rect">
            <a:avLst/>
          </a:prstGeom>
          <a:effectLst>
            <a:outerShdw rotWithShape="0" algn="bl" dir="3240000" dist="38100">
              <a:schemeClr val="dk1"/>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55" name="Google Shape;555;p13"/>
          <p:cNvSpPr txBox="1"/>
          <p:nvPr>
            <p:ph hasCustomPrompt="1" idx="15" type="title"/>
          </p:nvPr>
        </p:nvSpPr>
        <p:spPr>
          <a:xfrm>
            <a:off x="988900" y="3725050"/>
            <a:ext cx="829500" cy="725700"/>
          </a:xfrm>
          <a:prstGeom prst="rect">
            <a:avLst/>
          </a:prstGeom>
          <a:effectLst>
            <a:outerShdw rotWithShape="0" algn="bl" dir="3300000" dist="38100">
              <a:schemeClr val="dk1"/>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grpSp>
        <p:nvGrpSpPr>
          <p:cNvPr id="556" name="Google Shape;556;p13"/>
          <p:cNvGrpSpPr/>
          <p:nvPr/>
        </p:nvGrpSpPr>
        <p:grpSpPr>
          <a:xfrm>
            <a:off x="723324" y="2752509"/>
            <a:ext cx="7703719" cy="317495"/>
            <a:chOff x="720000" y="4116100"/>
            <a:chExt cx="7647131" cy="315162"/>
          </a:xfrm>
        </p:grpSpPr>
        <p:sp>
          <p:nvSpPr>
            <p:cNvPr id="557" name="Google Shape;557;p13"/>
            <p:cNvSpPr/>
            <p:nvPr/>
          </p:nvSpPr>
          <p:spPr>
            <a:xfrm>
              <a:off x="72000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a:off x="90682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109364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128048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a:off x="146728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165414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a:off x="184372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a:off x="203054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a:off x="221736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a:off x="240420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a:off x="259100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a:off x="277787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a:off x="296745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a:off x="315427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a:off x="334109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a:off x="352793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a:off x="371473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a:off x="390159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a:off x="409117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a:off x="427799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a:off x="446481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465165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483845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502532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521490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540172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558854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577538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596218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614904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633862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652544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671226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689910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708590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727277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746235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764917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783599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802283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820963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13"/>
          <p:cNvSpPr txBox="1"/>
          <p:nvPr>
            <p:ph idx="16" type="subTitle"/>
          </p:nvPr>
        </p:nvSpPr>
        <p:spPr>
          <a:xfrm>
            <a:off x="732100" y="4768350"/>
            <a:ext cx="2200200" cy="2103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9" name="Google Shape;599;p13"/>
          <p:cNvSpPr txBox="1"/>
          <p:nvPr>
            <p:ph idx="17" type="subTitle"/>
          </p:nvPr>
        </p:nvSpPr>
        <p:spPr>
          <a:xfrm>
            <a:off x="3819450" y="4768350"/>
            <a:ext cx="1505100" cy="21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0" name="Google Shape;600;p13"/>
          <p:cNvSpPr txBox="1"/>
          <p:nvPr>
            <p:ph idx="18" type="subTitle"/>
          </p:nvPr>
        </p:nvSpPr>
        <p:spPr>
          <a:xfrm>
            <a:off x="6906800" y="4768350"/>
            <a:ext cx="1505100" cy="2103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01" name="Google Shape;601;p13"/>
          <p:cNvGrpSpPr/>
          <p:nvPr/>
        </p:nvGrpSpPr>
        <p:grpSpPr>
          <a:xfrm>
            <a:off x="725600" y="134998"/>
            <a:ext cx="7686300" cy="270000"/>
            <a:chOff x="725600" y="134998"/>
            <a:chExt cx="7686300" cy="270000"/>
          </a:xfrm>
        </p:grpSpPr>
        <p:sp>
          <p:nvSpPr>
            <p:cNvPr id="602" name="Google Shape;602;p13"/>
            <p:cNvSpPr txBox="1"/>
            <p:nvPr/>
          </p:nvSpPr>
          <p:spPr>
            <a:xfrm>
              <a:off x="725600" y="134998"/>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603" name="Google Shape;603;p13"/>
            <p:cNvSpPr txBox="1"/>
            <p:nvPr/>
          </p:nvSpPr>
          <p:spPr>
            <a:xfrm>
              <a:off x="2314350" y="134998"/>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604" name="Google Shape;604;p13"/>
            <p:cNvSpPr txBox="1"/>
            <p:nvPr/>
          </p:nvSpPr>
          <p:spPr>
            <a:xfrm>
              <a:off x="5324550" y="134998"/>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605" name="Google Shape;605;p13"/>
            <p:cNvSpPr txBox="1"/>
            <p:nvPr/>
          </p:nvSpPr>
          <p:spPr>
            <a:xfrm>
              <a:off x="6906800" y="134998"/>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06" name="Shape 606"/>
        <p:cNvGrpSpPr/>
        <p:nvPr/>
      </p:nvGrpSpPr>
      <p:grpSpPr>
        <a:xfrm>
          <a:off x="0" y="0"/>
          <a:ext cx="0" cy="0"/>
          <a:chOff x="0" y="0"/>
          <a:chExt cx="0" cy="0"/>
        </a:xfrm>
      </p:grpSpPr>
      <p:grpSp>
        <p:nvGrpSpPr>
          <p:cNvPr id="607" name="Google Shape;607;p14"/>
          <p:cNvGrpSpPr/>
          <p:nvPr/>
        </p:nvGrpSpPr>
        <p:grpSpPr>
          <a:xfrm>
            <a:off x="726875" y="1036899"/>
            <a:ext cx="7690195" cy="315162"/>
            <a:chOff x="726893" y="4283737"/>
            <a:chExt cx="7690195" cy="315162"/>
          </a:xfrm>
        </p:grpSpPr>
        <p:grpSp>
          <p:nvGrpSpPr>
            <p:cNvPr id="608" name="Google Shape;608;p14"/>
            <p:cNvGrpSpPr/>
            <p:nvPr/>
          </p:nvGrpSpPr>
          <p:grpSpPr>
            <a:xfrm>
              <a:off x="726893" y="4283737"/>
              <a:ext cx="1841708" cy="315162"/>
              <a:chOff x="748425" y="4276560"/>
              <a:chExt cx="1841708" cy="315162"/>
            </a:xfrm>
          </p:grpSpPr>
          <p:sp>
            <p:nvSpPr>
              <p:cNvPr id="609" name="Google Shape;609;p14"/>
              <p:cNvSpPr/>
              <p:nvPr/>
            </p:nvSpPr>
            <p:spPr>
              <a:xfrm>
                <a:off x="748425"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935245"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1122065"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1308908"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1495706"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1682571"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1872150"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2058970"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2245790"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2432633"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14"/>
            <p:cNvGrpSpPr/>
            <p:nvPr/>
          </p:nvGrpSpPr>
          <p:grpSpPr>
            <a:xfrm>
              <a:off x="6575402" y="4283737"/>
              <a:ext cx="1841685" cy="315162"/>
              <a:chOff x="6553870" y="4276560"/>
              <a:chExt cx="1841685" cy="315162"/>
            </a:xfrm>
          </p:grpSpPr>
          <p:sp>
            <p:nvSpPr>
              <p:cNvPr id="620" name="Google Shape;620;p14"/>
              <p:cNvSpPr/>
              <p:nvPr/>
            </p:nvSpPr>
            <p:spPr>
              <a:xfrm>
                <a:off x="6553870"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6740690"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6927533"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7114331"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7301196"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7490775"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7677595"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7864415"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8051258"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8238056"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0" name="Google Shape;630;p14"/>
          <p:cNvSpPr txBox="1"/>
          <p:nvPr>
            <p:ph idx="1" type="subTitle"/>
          </p:nvPr>
        </p:nvSpPr>
        <p:spPr>
          <a:xfrm>
            <a:off x="6187302" y="2571750"/>
            <a:ext cx="1899000" cy="1182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631" name="Google Shape;631;p14"/>
          <p:cNvSpPr txBox="1"/>
          <p:nvPr>
            <p:ph idx="2" type="subTitle"/>
          </p:nvPr>
        </p:nvSpPr>
        <p:spPr>
          <a:xfrm>
            <a:off x="3622501" y="2571750"/>
            <a:ext cx="1899000" cy="1182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632" name="Google Shape;632;p14"/>
          <p:cNvSpPr txBox="1"/>
          <p:nvPr>
            <p:ph idx="3" type="subTitle"/>
          </p:nvPr>
        </p:nvSpPr>
        <p:spPr>
          <a:xfrm>
            <a:off x="1057700" y="2571750"/>
            <a:ext cx="1899000" cy="1182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633" name="Google Shape;633;p14"/>
          <p:cNvSpPr txBox="1"/>
          <p:nvPr>
            <p:ph idx="4" type="subTitle"/>
          </p:nvPr>
        </p:nvSpPr>
        <p:spPr>
          <a:xfrm>
            <a:off x="1057700" y="2055700"/>
            <a:ext cx="1899000" cy="437100"/>
          </a:xfrm>
          <a:prstGeom prst="rect">
            <a:avLst/>
          </a:prstGeom>
          <a:noFill/>
          <a:effectLst>
            <a:outerShdw rotWithShape="0" algn="bl" dir="3420000" dist="28575">
              <a:schemeClr val="accent2"/>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634" name="Google Shape;634;p14"/>
          <p:cNvSpPr txBox="1"/>
          <p:nvPr>
            <p:ph idx="5" type="subTitle"/>
          </p:nvPr>
        </p:nvSpPr>
        <p:spPr>
          <a:xfrm>
            <a:off x="3622501" y="2055757"/>
            <a:ext cx="1899000" cy="437100"/>
          </a:xfrm>
          <a:prstGeom prst="rect">
            <a:avLst/>
          </a:prstGeom>
          <a:noFill/>
          <a:effectLst>
            <a:outerShdw rotWithShape="0" algn="bl" dir="3420000" dist="28575">
              <a:schemeClr val="accent2"/>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635" name="Google Shape;635;p14"/>
          <p:cNvSpPr txBox="1"/>
          <p:nvPr>
            <p:ph idx="6" type="subTitle"/>
          </p:nvPr>
        </p:nvSpPr>
        <p:spPr>
          <a:xfrm>
            <a:off x="6187302" y="2055757"/>
            <a:ext cx="1899000" cy="437100"/>
          </a:xfrm>
          <a:prstGeom prst="rect">
            <a:avLst/>
          </a:prstGeom>
          <a:noFill/>
          <a:effectLst>
            <a:outerShdw rotWithShape="0" algn="bl" dir="3420000" dist="28575">
              <a:schemeClr val="accent2"/>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grpSp>
        <p:nvGrpSpPr>
          <p:cNvPr id="636" name="Google Shape;636;p14"/>
          <p:cNvGrpSpPr/>
          <p:nvPr/>
        </p:nvGrpSpPr>
        <p:grpSpPr>
          <a:xfrm>
            <a:off x="726893" y="4283737"/>
            <a:ext cx="7690195" cy="315162"/>
            <a:chOff x="726893" y="4283737"/>
            <a:chExt cx="7690195" cy="315162"/>
          </a:xfrm>
        </p:grpSpPr>
        <p:grpSp>
          <p:nvGrpSpPr>
            <p:cNvPr id="637" name="Google Shape;637;p14"/>
            <p:cNvGrpSpPr/>
            <p:nvPr/>
          </p:nvGrpSpPr>
          <p:grpSpPr>
            <a:xfrm>
              <a:off x="726893" y="4283737"/>
              <a:ext cx="1841708" cy="315162"/>
              <a:chOff x="748425" y="4276560"/>
              <a:chExt cx="1841708" cy="315162"/>
            </a:xfrm>
          </p:grpSpPr>
          <p:sp>
            <p:nvSpPr>
              <p:cNvPr id="638" name="Google Shape;638;p14"/>
              <p:cNvSpPr/>
              <p:nvPr/>
            </p:nvSpPr>
            <p:spPr>
              <a:xfrm>
                <a:off x="748425"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935245"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1122065"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1308908"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1495706"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1682571"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1872150"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2058970"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2245790"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2432633"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4"/>
            <p:cNvGrpSpPr/>
            <p:nvPr/>
          </p:nvGrpSpPr>
          <p:grpSpPr>
            <a:xfrm>
              <a:off x="6575402" y="4283737"/>
              <a:ext cx="1841685" cy="315162"/>
              <a:chOff x="6553870" y="4276560"/>
              <a:chExt cx="1841685" cy="315162"/>
            </a:xfrm>
          </p:grpSpPr>
          <p:sp>
            <p:nvSpPr>
              <p:cNvPr id="649" name="Google Shape;649;p14"/>
              <p:cNvSpPr/>
              <p:nvPr/>
            </p:nvSpPr>
            <p:spPr>
              <a:xfrm>
                <a:off x="6553870"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6740690"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6927533"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114331"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7301196"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7490775"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677595"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864415"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8051258" y="443422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8238056" y="427656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9" name="Google Shape;659;p14"/>
          <p:cNvSpPr txBox="1"/>
          <p:nvPr>
            <p:ph idx="7" type="subTitle"/>
          </p:nvPr>
        </p:nvSpPr>
        <p:spPr>
          <a:xfrm>
            <a:off x="732100" y="4764150"/>
            <a:ext cx="2200200" cy="2187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0" name="Google Shape;660;p14"/>
          <p:cNvSpPr txBox="1"/>
          <p:nvPr>
            <p:ph idx="8" type="subTitle"/>
          </p:nvPr>
        </p:nvSpPr>
        <p:spPr>
          <a:xfrm>
            <a:off x="3819450" y="4764150"/>
            <a:ext cx="1505100" cy="21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1" name="Google Shape;661;p14"/>
          <p:cNvSpPr txBox="1"/>
          <p:nvPr>
            <p:ph idx="9" type="subTitle"/>
          </p:nvPr>
        </p:nvSpPr>
        <p:spPr>
          <a:xfrm>
            <a:off x="6906800" y="4764150"/>
            <a:ext cx="1505100" cy="2187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62" name="Google Shape;662;p14"/>
          <p:cNvGrpSpPr/>
          <p:nvPr/>
        </p:nvGrpSpPr>
        <p:grpSpPr>
          <a:xfrm>
            <a:off x="732088" y="137998"/>
            <a:ext cx="7679800" cy="270000"/>
            <a:chOff x="732100" y="631600"/>
            <a:chExt cx="7679800" cy="270000"/>
          </a:xfrm>
        </p:grpSpPr>
        <p:sp>
          <p:nvSpPr>
            <p:cNvPr id="663" name="Google Shape;663;p14"/>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664" name="Google Shape;664;p14"/>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665" name="Google Shape;665;p14"/>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666" name="Google Shape;666;p14"/>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667" name="Google Shape;667;p14"/>
          <p:cNvSpPr/>
          <p:nvPr/>
        </p:nvSpPr>
        <p:spPr>
          <a:xfrm>
            <a:off x="720100" y="541775"/>
            <a:ext cx="7704000" cy="39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669" name="Shape 669"/>
        <p:cNvGrpSpPr/>
        <p:nvPr/>
      </p:nvGrpSpPr>
      <p:grpSpPr>
        <a:xfrm>
          <a:off x="0" y="0"/>
          <a:ext cx="0" cy="0"/>
          <a:chOff x="0" y="0"/>
          <a:chExt cx="0" cy="0"/>
        </a:xfrm>
      </p:grpSpPr>
      <p:sp>
        <p:nvSpPr>
          <p:cNvPr id="670" name="Google Shape;670;p15"/>
          <p:cNvSpPr txBox="1"/>
          <p:nvPr>
            <p:ph idx="1" type="subTitle"/>
          </p:nvPr>
        </p:nvSpPr>
        <p:spPr>
          <a:xfrm>
            <a:off x="732100" y="4764150"/>
            <a:ext cx="2200200" cy="2187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1" name="Google Shape;671;p15"/>
          <p:cNvSpPr txBox="1"/>
          <p:nvPr>
            <p:ph idx="2" type="subTitle"/>
          </p:nvPr>
        </p:nvSpPr>
        <p:spPr>
          <a:xfrm>
            <a:off x="3819450" y="4764150"/>
            <a:ext cx="1505100" cy="21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2" name="Google Shape;672;p15"/>
          <p:cNvSpPr txBox="1"/>
          <p:nvPr>
            <p:ph idx="3" type="subTitle"/>
          </p:nvPr>
        </p:nvSpPr>
        <p:spPr>
          <a:xfrm>
            <a:off x="6906800" y="4764150"/>
            <a:ext cx="1505100" cy="2187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73" name="Google Shape;673;p15"/>
          <p:cNvGrpSpPr/>
          <p:nvPr/>
        </p:nvGrpSpPr>
        <p:grpSpPr>
          <a:xfrm>
            <a:off x="732088" y="137998"/>
            <a:ext cx="7679800" cy="270000"/>
            <a:chOff x="732100" y="631600"/>
            <a:chExt cx="7679800" cy="270000"/>
          </a:xfrm>
        </p:grpSpPr>
        <p:sp>
          <p:nvSpPr>
            <p:cNvPr id="674" name="Google Shape;674;p15"/>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675" name="Google Shape;675;p15"/>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676" name="Google Shape;676;p15"/>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677" name="Google Shape;677;p15"/>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678" name="Google Shape;678;p15"/>
          <p:cNvSpPr txBox="1"/>
          <p:nvPr>
            <p:ph hasCustomPrompt="1" type="title"/>
          </p:nvPr>
        </p:nvSpPr>
        <p:spPr>
          <a:xfrm>
            <a:off x="710900" y="2647950"/>
            <a:ext cx="2074800" cy="782100"/>
          </a:xfrm>
          <a:prstGeom prst="rect">
            <a:avLst/>
          </a:prstGeom>
          <a:effectLst>
            <a:outerShdw rotWithShape="0" algn="bl" dir="3300000" dist="38100">
              <a:srgbClr val="000000"/>
            </a:outerShdw>
          </a:effectLst>
        </p:spPr>
        <p:txBody>
          <a:bodyPr anchorCtr="0" anchor="ctr" bIns="91425" lIns="91425" spcFirstLastPara="1" rIns="91425" wrap="square" tIns="91425">
            <a:noAutofit/>
          </a:bodyPr>
          <a:lstStyle>
            <a:lvl1pPr lvl="0" rtl="0" algn="ctr">
              <a:spcBef>
                <a:spcPts val="0"/>
              </a:spcBef>
              <a:spcAft>
                <a:spcPts val="0"/>
              </a:spcAft>
              <a:buSzPts val="5000"/>
              <a:buNone/>
              <a:defRPr sz="3400"/>
            </a:lvl1pPr>
            <a:lvl2pPr lvl="1"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2pPr>
            <a:lvl3pPr lvl="2"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3pPr>
            <a:lvl4pPr lvl="3"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4pPr>
            <a:lvl5pPr lvl="4"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5pPr>
            <a:lvl6pPr lvl="5"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6pPr>
            <a:lvl7pPr lvl="6"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7pPr>
            <a:lvl8pPr lvl="7"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8pPr>
            <a:lvl9pPr lvl="8"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9pPr>
          </a:lstStyle>
          <a:p>
            <a:r>
              <a:t>xx%</a:t>
            </a:r>
          </a:p>
        </p:txBody>
      </p:sp>
      <p:sp>
        <p:nvSpPr>
          <p:cNvPr id="679" name="Google Shape;679;p15"/>
          <p:cNvSpPr txBox="1"/>
          <p:nvPr>
            <p:ph hasCustomPrompt="1" idx="4" type="title"/>
          </p:nvPr>
        </p:nvSpPr>
        <p:spPr>
          <a:xfrm>
            <a:off x="3532650" y="2647975"/>
            <a:ext cx="2074800" cy="782100"/>
          </a:xfrm>
          <a:prstGeom prst="rect">
            <a:avLst/>
          </a:prstGeom>
          <a:effectLst>
            <a:outerShdw rotWithShape="0" algn="bl" dir="3300000" dist="38100">
              <a:srgbClr val="000000"/>
            </a:outerShdw>
          </a:effectLst>
        </p:spPr>
        <p:txBody>
          <a:bodyPr anchorCtr="0" anchor="ctr" bIns="91425" lIns="91425" spcFirstLastPara="1" rIns="91425" wrap="square" tIns="91425">
            <a:noAutofit/>
          </a:bodyPr>
          <a:lstStyle>
            <a:lvl1pPr lvl="0" rtl="0" algn="ctr">
              <a:spcBef>
                <a:spcPts val="0"/>
              </a:spcBef>
              <a:spcAft>
                <a:spcPts val="0"/>
              </a:spcAft>
              <a:buSzPts val="5000"/>
              <a:buNone/>
              <a:defRPr sz="3400"/>
            </a:lvl1pPr>
            <a:lvl2pPr lvl="1"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2pPr>
            <a:lvl3pPr lvl="2"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3pPr>
            <a:lvl4pPr lvl="3"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4pPr>
            <a:lvl5pPr lvl="4"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5pPr>
            <a:lvl6pPr lvl="5"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6pPr>
            <a:lvl7pPr lvl="6"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7pPr>
            <a:lvl8pPr lvl="7"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8pPr>
            <a:lvl9pPr lvl="8"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9pPr>
          </a:lstStyle>
          <a:p>
            <a:r>
              <a:t>xx%</a:t>
            </a:r>
          </a:p>
        </p:txBody>
      </p:sp>
      <p:sp>
        <p:nvSpPr>
          <p:cNvPr id="680" name="Google Shape;680;p15"/>
          <p:cNvSpPr txBox="1"/>
          <p:nvPr>
            <p:ph idx="5" type="subTitle"/>
          </p:nvPr>
        </p:nvSpPr>
        <p:spPr>
          <a:xfrm>
            <a:off x="3513525" y="3430075"/>
            <a:ext cx="2074800" cy="689700"/>
          </a:xfrm>
          <a:prstGeom prst="rect">
            <a:avLst/>
          </a:prstGeom>
          <a:noFill/>
        </p:spPr>
        <p:txBody>
          <a:bodyPr anchorCtr="0" anchor="ctr" bIns="548625" lIns="182875" spcFirstLastPara="1" rIns="182875" wrap="square" tIns="91425">
            <a:noAutofit/>
          </a:bodyPr>
          <a:lstStyle>
            <a:lvl1pPr lvl="0" rtl="0" algn="ctr">
              <a:lnSpc>
                <a:spcPct val="100000"/>
              </a:lnSpc>
              <a:spcBef>
                <a:spcPts val="0"/>
              </a:spcBef>
              <a:spcAft>
                <a:spcPts val="0"/>
              </a:spcAft>
              <a:buSzPts val="1400"/>
              <a:buFont typeface="Cormorant"/>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1" name="Google Shape;681;p15"/>
          <p:cNvSpPr txBox="1"/>
          <p:nvPr>
            <p:ph idx="6" type="subTitle"/>
          </p:nvPr>
        </p:nvSpPr>
        <p:spPr>
          <a:xfrm>
            <a:off x="6337275" y="3430075"/>
            <a:ext cx="2074800" cy="689700"/>
          </a:xfrm>
          <a:prstGeom prst="rect">
            <a:avLst/>
          </a:prstGeom>
          <a:noFill/>
        </p:spPr>
        <p:txBody>
          <a:bodyPr anchorCtr="0" anchor="ctr" bIns="548625" lIns="182875" spcFirstLastPara="1" rIns="182875" wrap="square" tIns="91425">
            <a:noAutofit/>
          </a:bodyPr>
          <a:lstStyle>
            <a:lvl1pPr lvl="0" marR="73577" rtl="0" algn="ctr">
              <a:lnSpc>
                <a:spcPct val="100000"/>
              </a:lnSpc>
              <a:spcBef>
                <a:spcPts val="0"/>
              </a:spcBef>
              <a:spcAft>
                <a:spcPts val="0"/>
              </a:spcAft>
              <a:buSzPts val="1400"/>
              <a:buFont typeface="Cormorant"/>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2" name="Google Shape;682;p15"/>
          <p:cNvSpPr txBox="1"/>
          <p:nvPr>
            <p:ph idx="7" type="subTitle"/>
          </p:nvPr>
        </p:nvSpPr>
        <p:spPr>
          <a:xfrm>
            <a:off x="710850" y="3430075"/>
            <a:ext cx="2074800" cy="689700"/>
          </a:xfrm>
          <a:prstGeom prst="rect">
            <a:avLst/>
          </a:prstGeom>
          <a:noFill/>
        </p:spPr>
        <p:txBody>
          <a:bodyPr anchorCtr="0" anchor="ctr" bIns="548625" lIns="182875" spcFirstLastPara="1" rIns="182875" wrap="square" tIns="91425">
            <a:noAutofit/>
          </a:bodyPr>
          <a:lstStyle>
            <a:lvl1pPr lvl="0" rtl="0" algn="ctr">
              <a:lnSpc>
                <a:spcPct val="100000"/>
              </a:lnSpc>
              <a:spcBef>
                <a:spcPts val="0"/>
              </a:spcBef>
              <a:spcAft>
                <a:spcPts val="0"/>
              </a:spcAft>
              <a:buSzPts val="1400"/>
              <a:buFont typeface="Cormorant"/>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3" name="Google Shape;683;p15"/>
          <p:cNvSpPr txBox="1"/>
          <p:nvPr>
            <p:ph hasCustomPrompt="1" idx="8" type="title"/>
          </p:nvPr>
        </p:nvSpPr>
        <p:spPr>
          <a:xfrm>
            <a:off x="6380175" y="2647975"/>
            <a:ext cx="2029800" cy="782100"/>
          </a:xfrm>
          <a:prstGeom prst="rect">
            <a:avLst/>
          </a:prstGeom>
          <a:effectLst>
            <a:outerShdw rotWithShape="0" algn="bl" dir="3300000" dist="38100">
              <a:srgbClr val="000000"/>
            </a:outerShdw>
          </a:effectLst>
        </p:spPr>
        <p:txBody>
          <a:bodyPr anchorCtr="0" anchor="ctr" bIns="91425" lIns="91425" spcFirstLastPara="1" rIns="91425" wrap="square" tIns="91425">
            <a:noAutofit/>
          </a:bodyPr>
          <a:lstStyle>
            <a:lvl1pPr lvl="0" rtl="0" algn="ctr">
              <a:spcBef>
                <a:spcPts val="0"/>
              </a:spcBef>
              <a:spcAft>
                <a:spcPts val="0"/>
              </a:spcAft>
              <a:buSzPts val="5000"/>
              <a:buNone/>
              <a:defRPr sz="3400"/>
            </a:lvl1pPr>
            <a:lvl2pPr lvl="1"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2pPr>
            <a:lvl3pPr lvl="2"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3pPr>
            <a:lvl4pPr lvl="3"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4pPr>
            <a:lvl5pPr lvl="4"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5pPr>
            <a:lvl6pPr lvl="5"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6pPr>
            <a:lvl7pPr lvl="6"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7pPr>
            <a:lvl8pPr lvl="7"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8pPr>
            <a:lvl9pPr lvl="8" rtl="0" algn="ctr">
              <a:spcBef>
                <a:spcPts val="0"/>
              </a:spcBef>
              <a:spcAft>
                <a:spcPts val="0"/>
              </a:spcAft>
              <a:buClr>
                <a:schemeClr val="accent1"/>
              </a:buClr>
              <a:buSzPts val="12000"/>
              <a:buFont typeface="Raleway"/>
              <a:buNone/>
              <a:defRPr b="1" sz="12000">
                <a:solidFill>
                  <a:schemeClr val="accent1"/>
                </a:solidFill>
                <a:latin typeface="Raleway"/>
                <a:ea typeface="Raleway"/>
                <a:cs typeface="Raleway"/>
                <a:sym typeface="Raleway"/>
              </a:defRPr>
            </a:lvl9pPr>
          </a:lstStyle>
          <a:p>
            <a:r>
              <a:t>xx%</a:t>
            </a:r>
          </a:p>
        </p:txBody>
      </p:sp>
      <p:sp>
        <p:nvSpPr>
          <p:cNvPr id="684" name="Google Shape;684;p15"/>
          <p:cNvSpPr/>
          <p:nvPr/>
        </p:nvSpPr>
        <p:spPr>
          <a:xfrm>
            <a:off x="720100" y="541775"/>
            <a:ext cx="7704000" cy="39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txBox="1"/>
          <p:nvPr>
            <p:ph idx="9"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86" name="Google Shape;686;p15"/>
          <p:cNvGrpSpPr/>
          <p:nvPr/>
        </p:nvGrpSpPr>
        <p:grpSpPr>
          <a:xfrm>
            <a:off x="719721" y="4428966"/>
            <a:ext cx="7707374" cy="174528"/>
            <a:chOff x="720000" y="1028141"/>
            <a:chExt cx="7707374" cy="174528"/>
          </a:xfrm>
        </p:grpSpPr>
        <p:sp>
          <p:nvSpPr>
            <p:cNvPr id="687" name="Google Shape;687;p15"/>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5"/>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09" name="Shape 709"/>
        <p:cNvGrpSpPr/>
        <p:nvPr/>
      </p:nvGrpSpPr>
      <p:grpSpPr>
        <a:xfrm>
          <a:off x="0" y="0"/>
          <a:ext cx="0" cy="0"/>
          <a:chOff x="0" y="0"/>
          <a:chExt cx="0" cy="0"/>
        </a:xfrm>
      </p:grpSpPr>
      <p:grpSp>
        <p:nvGrpSpPr>
          <p:cNvPr id="710" name="Google Shape;710;p16"/>
          <p:cNvGrpSpPr/>
          <p:nvPr/>
        </p:nvGrpSpPr>
        <p:grpSpPr>
          <a:xfrm>
            <a:off x="724182" y="1031383"/>
            <a:ext cx="7701822" cy="521715"/>
            <a:chOff x="724182" y="1031383"/>
            <a:chExt cx="7701822" cy="521715"/>
          </a:xfrm>
        </p:grpSpPr>
        <p:sp>
          <p:nvSpPr>
            <p:cNvPr id="711" name="Google Shape;711;p16"/>
            <p:cNvSpPr/>
            <p:nvPr/>
          </p:nvSpPr>
          <p:spPr>
            <a:xfrm>
              <a:off x="1275197" y="1204977"/>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6"/>
            <p:cNvSpPr/>
            <p:nvPr/>
          </p:nvSpPr>
          <p:spPr>
            <a:xfrm>
              <a:off x="907557"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a:off x="724182" y="1031383"/>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p:nvPr/>
          </p:nvSpPr>
          <p:spPr>
            <a:xfrm>
              <a:off x="1091822" y="1378570"/>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2009588" y="1204977"/>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1641948"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1458573" y="1031383"/>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1826213" y="1378570"/>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2743979" y="1204977"/>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a:off x="2376339"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2192963" y="1031383"/>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a:off x="2560604" y="1378570"/>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a:off x="3478370" y="1204977"/>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3110729"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a:off x="2927354" y="1031383"/>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3294995" y="1378570"/>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4212761" y="1204977"/>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a:off x="3845120"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a:off x="3661745" y="1031383"/>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6"/>
            <p:cNvSpPr/>
            <p:nvPr/>
          </p:nvSpPr>
          <p:spPr>
            <a:xfrm>
              <a:off x="4029386" y="1378570"/>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4947152" y="1204977"/>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4579511"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4396136" y="1031383"/>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4763777" y="1378570"/>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5681543" y="1204977"/>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
            <p:cNvSpPr/>
            <p:nvPr/>
          </p:nvSpPr>
          <p:spPr>
            <a:xfrm>
              <a:off x="5313902"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6"/>
            <p:cNvSpPr/>
            <p:nvPr/>
          </p:nvSpPr>
          <p:spPr>
            <a:xfrm>
              <a:off x="5130527" y="1031383"/>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5498168" y="1378570"/>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6415934" y="1204977"/>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6048293"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5864918" y="1031383"/>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6232558" y="1378570"/>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7150324" y="1204977"/>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6782684"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6599309" y="1031383"/>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6966949" y="1378570"/>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7884715" y="1204977"/>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7517075"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7333699" y="1031383"/>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7701340" y="1378570"/>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8251465" y="1204977"/>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8068090" y="1031383"/>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16"/>
          <p:cNvSpPr/>
          <p:nvPr/>
        </p:nvSpPr>
        <p:spPr>
          <a:xfrm>
            <a:off x="720000" y="4526400"/>
            <a:ext cx="7704000" cy="7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txBox="1"/>
          <p:nvPr>
            <p:ph idx="1" type="subTitle"/>
          </p:nvPr>
        </p:nvSpPr>
        <p:spPr>
          <a:xfrm>
            <a:off x="2655000" y="3178000"/>
            <a:ext cx="1899000" cy="838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755" name="Google Shape;755;p16"/>
          <p:cNvSpPr txBox="1"/>
          <p:nvPr>
            <p:ph idx="2" type="subTitle"/>
          </p:nvPr>
        </p:nvSpPr>
        <p:spPr>
          <a:xfrm>
            <a:off x="720000" y="3178000"/>
            <a:ext cx="1899000" cy="838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756" name="Google Shape;756;p16"/>
          <p:cNvSpPr txBox="1"/>
          <p:nvPr>
            <p:ph idx="3" type="subTitle"/>
          </p:nvPr>
        </p:nvSpPr>
        <p:spPr>
          <a:xfrm>
            <a:off x="720000" y="2661950"/>
            <a:ext cx="1899000" cy="4371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757" name="Google Shape;757;p16"/>
          <p:cNvSpPr txBox="1"/>
          <p:nvPr>
            <p:ph idx="4" type="subTitle"/>
          </p:nvPr>
        </p:nvSpPr>
        <p:spPr>
          <a:xfrm>
            <a:off x="2655000" y="2662007"/>
            <a:ext cx="1899000" cy="4371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758" name="Google Shape;758;p16"/>
          <p:cNvSpPr txBox="1"/>
          <p:nvPr>
            <p:ph idx="5" type="subTitle"/>
          </p:nvPr>
        </p:nvSpPr>
        <p:spPr>
          <a:xfrm>
            <a:off x="6525001" y="3178000"/>
            <a:ext cx="1899000" cy="838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solidFill>
                  <a:srgbClr val="F2F2F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759" name="Google Shape;759;p16"/>
          <p:cNvSpPr txBox="1"/>
          <p:nvPr>
            <p:ph idx="6" type="subTitle"/>
          </p:nvPr>
        </p:nvSpPr>
        <p:spPr>
          <a:xfrm>
            <a:off x="4590000" y="3178000"/>
            <a:ext cx="1899000" cy="838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760" name="Google Shape;760;p16"/>
          <p:cNvSpPr txBox="1"/>
          <p:nvPr>
            <p:ph idx="7" type="subTitle"/>
          </p:nvPr>
        </p:nvSpPr>
        <p:spPr>
          <a:xfrm>
            <a:off x="4590000" y="2661950"/>
            <a:ext cx="1899000" cy="4371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761" name="Google Shape;761;p16"/>
          <p:cNvSpPr txBox="1"/>
          <p:nvPr>
            <p:ph idx="8" type="subTitle"/>
          </p:nvPr>
        </p:nvSpPr>
        <p:spPr>
          <a:xfrm>
            <a:off x="6525001" y="2662007"/>
            <a:ext cx="1899000" cy="4371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762" name="Google Shape;762;p16"/>
          <p:cNvSpPr txBox="1"/>
          <p:nvPr>
            <p:ph idx="9" type="subTitle"/>
          </p:nvPr>
        </p:nvSpPr>
        <p:spPr>
          <a:xfrm>
            <a:off x="732100" y="4774950"/>
            <a:ext cx="2200200" cy="197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3" name="Google Shape;763;p16"/>
          <p:cNvSpPr txBox="1"/>
          <p:nvPr>
            <p:ph idx="13" type="subTitle"/>
          </p:nvPr>
        </p:nvSpPr>
        <p:spPr>
          <a:xfrm>
            <a:off x="3819450" y="4774950"/>
            <a:ext cx="1505100" cy="1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4" name="Google Shape;764;p16"/>
          <p:cNvSpPr txBox="1"/>
          <p:nvPr>
            <p:ph idx="14" type="subTitle"/>
          </p:nvPr>
        </p:nvSpPr>
        <p:spPr>
          <a:xfrm>
            <a:off x="6906800" y="4774950"/>
            <a:ext cx="1505100" cy="19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65" name="Google Shape;765;p16"/>
          <p:cNvGrpSpPr/>
          <p:nvPr/>
        </p:nvGrpSpPr>
        <p:grpSpPr>
          <a:xfrm>
            <a:off x="732100" y="134998"/>
            <a:ext cx="7679800" cy="270000"/>
            <a:chOff x="732100" y="631600"/>
            <a:chExt cx="7679800" cy="270000"/>
          </a:xfrm>
        </p:grpSpPr>
        <p:sp>
          <p:nvSpPr>
            <p:cNvPr id="766" name="Google Shape;766;p16"/>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767" name="Google Shape;767;p16"/>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768" name="Google Shape;768;p16"/>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769" name="Google Shape;769;p16"/>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770" name="Google Shape;770;p16"/>
          <p:cNvSpPr/>
          <p:nvPr/>
        </p:nvSpPr>
        <p:spPr>
          <a:xfrm>
            <a:off x="720100" y="541775"/>
            <a:ext cx="7704000" cy="3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772" name="Shape 772"/>
        <p:cNvGrpSpPr/>
        <p:nvPr/>
      </p:nvGrpSpPr>
      <p:grpSpPr>
        <a:xfrm>
          <a:off x="0" y="0"/>
          <a:ext cx="0" cy="0"/>
          <a:chOff x="0" y="0"/>
          <a:chExt cx="0" cy="0"/>
        </a:xfrm>
      </p:grpSpPr>
      <p:sp>
        <p:nvSpPr>
          <p:cNvPr id="773" name="Google Shape;773;p17"/>
          <p:cNvSpPr txBox="1"/>
          <p:nvPr>
            <p:ph idx="1" type="subTitle"/>
          </p:nvPr>
        </p:nvSpPr>
        <p:spPr>
          <a:xfrm>
            <a:off x="1753450" y="3535850"/>
            <a:ext cx="2473800" cy="838200"/>
          </a:xfrm>
          <a:prstGeom prst="rect">
            <a:avLst/>
          </a:prstGeom>
          <a:solidFill>
            <a:schemeClr val="accent4"/>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Font typeface="Roboto"/>
              <a:buNone/>
              <a:defRPr>
                <a:latin typeface="Roboto"/>
                <a:ea typeface="Roboto"/>
                <a:cs typeface="Roboto"/>
                <a:sym typeface="Roboto"/>
              </a:defRPr>
            </a:lvl4pPr>
            <a:lvl5pPr lvl="4" rtl="0" algn="r">
              <a:lnSpc>
                <a:spcPct val="100000"/>
              </a:lnSpc>
              <a:spcBef>
                <a:spcPts val="0"/>
              </a:spcBef>
              <a:spcAft>
                <a:spcPts val="0"/>
              </a:spcAft>
              <a:buSzPts val="1400"/>
              <a:buFont typeface="Roboto"/>
              <a:buNone/>
              <a:defRPr>
                <a:latin typeface="Roboto"/>
                <a:ea typeface="Roboto"/>
                <a:cs typeface="Roboto"/>
                <a:sym typeface="Roboto"/>
              </a:defRPr>
            </a:lvl5pPr>
            <a:lvl6pPr lvl="5" rtl="0" algn="r">
              <a:lnSpc>
                <a:spcPct val="100000"/>
              </a:lnSpc>
              <a:spcBef>
                <a:spcPts val="0"/>
              </a:spcBef>
              <a:spcAft>
                <a:spcPts val="0"/>
              </a:spcAft>
              <a:buSzPts val="1400"/>
              <a:buFont typeface="Roboto"/>
              <a:buNone/>
              <a:defRPr>
                <a:latin typeface="Roboto"/>
                <a:ea typeface="Roboto"/>
                <a:cs typeface="Roboto"/>
                <a:sym typeface="Roboto"/>
              </a:defRPr>
            </a:lvl6pPr>
            <a:lvl7pPr lvl="6" rtl="0" algn="r">
              <a:lnSpc>
                <a:spcPct val="100000"/>
              </a:lnSpc>
              <a:spcBef>
                <a:spcPts val="0"/>
              </a:spcBef>
              <a:spcAft>
                <a:spcPts val="0"/>
              </a:spcAft>
              <a:buSzPts val="1400"/>
              <a:buFont typeface="Roboto"/>
              <a:buNone/>
              <a:defRPr>
                <a:latin typeface="Roboto"/>
                <a:ea typeface="Roboto"/>
                <a:cs typeface="Roboto"/>
                <a:sym typeface="Roboto"/>
              </a:defRPr>
            </a:lvl7pPr>
            <a:lvl8pPr lvl="7" rtl="0" algn="r">
              <a:lnSpc>
                <a:spcPct val="100000"/>
              </a:lnSpc>
              <a:spcBef>
                <a:spcPts val="0"/>
              </a:spcBef>
              <a:spcAft>
                <a:spcPts val="0"/>
              </a:spcAft>
              <a:buSzPts val="1400"/>
              <a:buFont typeface="Roboto"/>
              <a:buNone/>
              <a:defRPr>
                <a:latin typeface="Roboto"/>
                <a:ea typeface="Roboto"/>
                <a:cs typeface="Roboto"/>
                <a:sym typeface="Roboto"/>
              </a:defRPr>
            </a:lvl8pPr>
            <a:lvl9pPr lvl="8" rtl="0" algn="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774" name="Google Shape;774;p17"/>
          <p:cNvSpPr txBox="1"/>
          <p:nvPr>
            <p:ph idx="2" type="subTitle"/>
          </p:nvPr>
        </p:nvSpPr>
        <p:spPr>
          <a:xfrm>
            <a:off x="1753525" y="1888950"/>
            <a:ext cx="2473800" cy="838200"/>
          </a:xfrm>
          <a:prstGeom prst="rect">
            <a:avLst/>
          </a:prstGeom>
          <a:solidFill>
            <a:schemeClr val="accent4"/>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Font typeface="Roboto"/>
              <a:buNone/>
              <a:defRPr>
                <a:latin typeface="Roboto"/>
                <a:ea typeface="Roboto"/>
                <a:cs typeface="Roboto"/>
                <a:sym typeface="Roboto"/>
              </a:defRPr>
            </a:lvl4pPr>
            <a:lvl5pPr lvl="4" rtl="0" algn="r">
              <a:lnSpc>
                <a:spcPct val="100000"/>
              </a:lnSpc>
              <a:spcBef>
                <a:spcPts val="0"/>
              </a:spcBef>
              <a:spcAft>
                <a:spcPts val="0"/>
              </a:spcAft>
              <a:buSzPts val="1400"/>
              <a:buFont typeface="Roboto"/>
              <a:buNone/>
              <a:defRPr>
                <a:latin typeface="Roboto"/>
                <a:ea typeface="Roboto"/>
                <a:cs typeface="Roboto"/>
                <a:sym typeface="Roboto"/>
              </a:defRPr>
            </a:lvl5pPr>
            <a:lvl6pPr lvl="5" rtl="0" algn="r">
              <a:lnSpc>
                <a:spcPct val="100000"/>
              </a:lnSpc>
              <a:spcBef>
                <a:spcPts val="0"/>
              </a:spcBef>
              <a:spcAft>
                <a:spcPts val="0"/>
              </a:spcAft>
              <a:buSzPts val="1400"/>
              <a:buFont typeface="Roboto"/>
              <a:buNone/>
              <a:defRPr>
                <a:latin typeface="Roboto"/>
                <a:ea typeface="Roboto"/>
                <a:cs typeface="Roboto"/>
                <a:sym typeface="Roboto"/>
              </a:defRPr>
            </a:lvl6pPr>
            <a:lvl7pPr lvl="6" rtl="0" algn="r">
              <a:lnSpc>
                <a:spcPct val="100000"/>
              </a:lnSpc>
              <a:spcBef>
                <a:spcPts val="0"/>
              </a:spcBef>
              <a:spcAft>
                <a:spcPts val="0"/>
              </a:spcAft>
              <a:buSzPts val="1400"/>
              <a:buFont typeface="Roboto"/>
              <a:buNone/>
              <a:defRPr>
                <a:latin typeface="Roboto"/>
                <a:ea typeface="Roboto"/>
                <a:cs typeface="Roboto"/>
                <a:sym typeface="Roboto"/>
              </a:defRPr>
            </a:lvl7pPr>
            <a:lvl8pPr lvl="7" rtl="0" algn="r">
              <a:lnSpc>
                <a:spcPct val="100000"/>
              </a:lnSpc>
              <a:spcBef>
                <a:spcPts val="0"/>
              </a:spcBef>
              <a:spcAft>
                <a:spcPts val="0"/>
              </a:spcAft>
              <a:buSzPts val="1400"/>
              <a:buFont typeface="Roboto"/>
              <a:buNone/>
              <a:defRPr>
                <a:latin typeface="Roboto"/>
                <a:ea typeface="Roboto"/>
                <a:cs typeface="Roboto"/>
                <a:sym typeface="Roboto"/>
              </a:defRPr>
            </a:lvl8pPr>
            <a:lvl9pPr lvl="8" rtl="0" algn="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775" name="Google Shape;775;p17"/>
          <p:cNvSpPr txBox="1"/>
          <p:nvPr>
            <p:ph idx="3" type="subTitle"/>
          </p:nvPr>
        </p:nvSpPr>
        <p:spPr>
          <a:xfrm>
            <a:off x="1762500" y="1451850"/>
            <a:ext cx="1752900" cy="437100"/>
          </a:xfrm>
          <a:prstGeom prst="rect">
            <a:avLst/>
          </a:prstGeom>
          <a:noFill/>
          <a:effectLst>
            <a:outerShdw rotWithShape="0" algn="bl" dir="3300000" dist="28575">
              <a:schemeClr val="accent4"/>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None/>
              <a:defRPr sz="1500">
                <a:latin typeface="Press Start 2P"/>
                <a:ea typeface="Press Start 2P"/>
                <a:cs typeface="Press Start 2P"/>
                <a:sym typeface="Press Start 2P"/>
              </a:defRPr>
            </a:lvl1pPr>
            <a:lvl2pPr lvl="1" rtl="0" algn="r">
              <a:lnSpc>
                <a:spcPct val="100000"/>
              </a:lnSpc>
              <a:spcBef>
                <a:spcPts val="0"/>
              </a:spcBef>
              <a:spcAft>
                <a:spcPts val="0"/>
              </a:spcAft>
              <a:buNone/>
              <a:defRPr sz="1500">
                <a:latin typeface="Press Start 2P"/>
                <a:ea typeface="Press Start 2P"/>
                <a:cs typeface="Press Start 2P"/>
                <a:sym typeface="Press Start 2P"/>
              </a:defRPr>
            </a:lvl2pPr>
            <a:lvl3pPr lvl="2" rtl="0" algn="r">
              <a:lnSpc>
                <a:spcPct val="100000"/>
              </a:lnSpc>
              <a:spcBef>
                <a:spcPts val="0"/>
              </a:spcBef>
              <a:spcAft>
                <a:spcPts val="0"/>
              </a:spcAft>
              <a:buNone/>
              <a:defRPr sz="1500">
                <a:latin typeface="Press Start 2P"/>
                <a:ea typeface="Press Start 2P"/>
                <a:cs typeface="Press Start 2P"/>
                <a:sym typeface="Press Start 2P"/>
              </a:defRPr>
            </a:lvl3pPr>
            <a:lvl4pPr lvl="3" rtl="0" algn="r">
              <a:lnSpc>
                <a:spcPct val="100000"/>
              </a:lnSpc>
              <a:spcBef>
                <a:spcPts val="0"/>
              </a:spcBef>
              <a:spcAft>
                <a:spcPts val="0"/>
              </a:spcAft>
              <a:buNone/>
              <a:defRPr sz="1500">
                <a:latin typeface="Press Start 2P"/>
                <a:ea typeface="Press Start 2P"/>
                <a:cs typeface="Press Start 2P"/>
                <a:sym typeface="Press Start 2P"/>
              </a:defRPr>
            </a:lvl4pPr>
            <a:lvl5pPr lvl="4" rtl="0" algn="r">
              <a:lnSpc>
                <a:spcPct val="100000"/>
              </a:lnSpc>
              <a:spcBef>
                <a:spcPts val="0"/>
              </a:spcBef>
              <a:spcAft>
                <a:spcPts val="0"/>
              </a:spcAft>
              <a:buNone/>
              <a:defRPr sz="1500">
                <a:latin typeface="Press Start 2P"/>
                <a:ea typeface="Press Start 2P"/>
                <a:cs typeface="Press Start 2P"/>
                <a:sym typeface="Press Start 2P"/>
              </a:defRPr>
            </a:lvl5pPr>
            <a:lvl6pPr lvl="5" rtl="0" algn="r">
              <a:lnSpc>
                <a:spcPct val="100000"/>
              </a:lnSpc>
              <a:spcBef>
                <a:spcPts val="0"/>
              </a:spcBef>
              <a:spcAft>
                <a:spcPts val="0"/>
              </a:spcAft>
              <a:buNone/>
              <a:defRPr sz="1500">
                <a:latin typeface="Press Start 2P"/>
                <a:ea typeface="Press Start 2P"/>
                <a:cs typeface="Press Start 2P"/>
                <a:sym typeface="Press Start 2P"/>
              </a:defRPr>
            </a:lvl6pPr>
            <a:lvl7pPr lvl="6" rtl="0" algn="r">
              <a:lnSpc>
                <a:spcPct val="100000"/>
              </a:lnSpc>
              <a:spcBef>
                <a:spcPts val="0"/>
              </a:spcBef>
              <a:spcAft>
                <a:spcPts val="0"/>
              </a:spcAft>
              <a:buNone/>
              <a:defRPr sz="1500">
                <a:latin typeface="Press Start 2P"/>
                <a:ea typeface="Press Start 2P"/>
                <a:cs typeface="Press Start 2P"/>
                <a:sym typeface="Press Start 2P"/>
              </a:defRPr>
            </a:lvl7pPr>
            <a:lvl8pPr lvl="7" rtl="0" algn="r">
              <a:lnSpc>
                <a:spcPct val="100000"/>
              </a:lnSpc>
              <a:spcBef>
                <a:spcPts val="0"/>
              </a:spcBef>
              <a:spcAft>
                <a:spcPts val="0"/>
              </a:spcAft>
              <a:buNone/>
              <a:defRPr sz="1500">
                <a:latin typeface="Press Start 2P"/>
                <a:ea typeface="Press Start 2P"/>
                <a:cs typeface="Press Start 2P"/>
                <a:sym typeface="Press Start 2P"/>
              </a:defRPr>
            </a:lvl8pPr>
            <a:lvl9pPr lvl="8" rtl="0" algn="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776" name="Google Shape;776;p17"/>
          <p:cNvSpPr txBox="1"/>
          <p:nvPr>
            <p:ph idx="4" type="subTitle"/>
          </p:nvPr>
        </p:nvSpPr>
        <p:spPr>
          <a:xfrm>
            <a:off x="1750400" y="3098750"/>
            <a:ext cx="1752900" cy="437100"/>
          </a:xfrm>
          <a:prstGeom prst="rect">
            <a:avLst/>
          </a:prstGeom>
          <a:noFill/>
          <a:effectLst>
            <a:outerShdw rotWithShape="0" algn="bl" dir="3300000" dist="28575">
              <a:schemeClr val="accent4"/>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None/>
              <a:defRPr sz="1500">
                <a:latin typeface="Press Start 2P"/>
                <a:ea typeface="Press Start 2P"/>
                <a:cs typeface="Press Start 2P"/>
                <a:sym typeface="Press Start 2P"/>
              </a:defRPr>
            </a:lvl1pPr>
            <a:lvl2pPr lvl="1" rtl="0" algn="r">
              <a:lnSpc>
                <a:spcPct val="100000"/>
              </a:lnSpc>
              <a:spcBef>
                <a:spcPts val="0"/>
              </a:spcBef>
              <a:spcAft>
                <a:spcPts val="0"/>
              </a:spcAft>
              <a:buNone/>
              <a:defRPr sz="1500">
                <a:latin typeface="Press Start 2P"/>
                <a:ea typeface="Press Start 2P"/>
                <a:cs typeface="Press Start 2P"/>
                <a:sym typeface="Press Start 2P"/>
              </a:defRPr>
            </a:lvl2pPr>
            <a:lvl3pPr lvl="2" rtl="0" algn="r">
              <a:lnSpc>
                <a:spcPct val="100000"/>
              </a:lnSpc>
              <a:spcBef>
                <a:spcPts val="0"/>
              </a:spcBef>
              <a:spcAft>
                <a:spcPts val="0"/>
              </a:spcAft>
              <a:buNone/>
              <a:defRPr sz="1500">
                <a:latin typeface="Press Start 2P"/>
                <a:ea typeface="Press Start 2P"/>
                <a:cs typeface="Press Start 2P"/>
                <a:sym typeface="Press Start 2P"/>
              </a:defRPr>
            </a:lvl3pPr>
            <a:lvl4pPr lvl="3" rtl="0" algn="r">
              <a:lnSpc>
                <a:spcPct val="100000"/>
              </a:lnSpc>
              <a:spcBef>
                <a:spcPts val="0"/>
              </a:spcBef>
              <a:spcAft>
                <a:spcPts val="0"/>
              </a:spcAft>
              <a:buNone/>
              <a:defRPr sz="1500">
                <a:latin typeface="Press Start 2P"/>
                <a:ea typeface="Press Start 2P"/>
                <a:cs typeface="Press Start 2P"/>
                <a:sym typeface="Press Start 2P"/>
              </a:defRPr>
            </a:lvl4pPr>
            <a:lvl5pPr lvl="4" rtl="0" algn="r">
              <a:lnSpc>
                <a:spcPct val="100000"/>
              </a:lnSpc>
              <a:spcBef>
                <a:spcPts val="0"/>
              </a:spcBef>
              <a:spcAft>
                <a:spcPts val="0"/>
              </a:spcAft>
              <a:buNone/>
              <a:defRPr sz="1500">
                <a:latin typeface="Press Start 2P"/>
                <a:ea typeface="Press Start 2P"/>
                <a:cs typeface="Press Start 2P"/>
                <a:sym typeface="Press Start 2P"/>
              </a:defRPr>
            </a:lvl5pPr>
            <a:lvl6pPr lvl="5" rtl="0" algn="r">
              <a:lnSpc>
                <a:spcPct val="100000"/>
              </a:lnSpc>
              <a:spcBef>
                <a:spcPts val="0"/>
              </a:spcBef>
              <a:spcAft>
                <a:spcPts val="0"/>
              </a:spcAft>
              <a:buNone/>
              <a:defRPr sz="1500">
                <a:latin typeface="Press Start 2P"/>
                <a:ea typeface="Press Start 2P"/>
                <a:cs typeface="Press Start 2P"/>
                <a:sym typeface="Press Start 2P"/>
              </a:defRPr>
            </a:lvl6pPr>
            <a:lvl7pPr lvl="6" rtl="0" algn="r">
              <a:lnSpc>
                <a:spcPct val="100000"/>
              </a:lnSpc>
              <a:spcBef>
                <a:spcPts val="0"/>
              </a:spcBef>
              <a:spcAft>
                <a:spcPts val="0"/>
              </a:spcAft>
              <a:buNone/>
              <a:defRPr sz="1500">
                <a:latin typeface="Press Start 2P"/>
                <a:ea typeface="Press Start 2P"/>
                <a:cs typeface="Press Start 2P"/>
                <a:sym typeface="Press Start 2P"/>
              </a:defRPr>
            </a:lvl7pPr>
            <a:lvl8pPr lvl="7" rtl="0" algn="r">
              <a:lnSpc>
                <a:spcPct val="100000"/>
              </a:lnSpc>
              <a:spcBef>
                <a:spcPts val="0"/>
              </a:spcBef>
              <a:spcAft>
                <a:spcPts val="0"/>
              </a:spcAft>
              <a:buNone/>
              <a:defRPr sz="1500">
                <a:latin typeface="Press Start 2P"/>
                <a:ea typeface="Press Start 2P"/>
                <a:cs typeface="Press Start 2P"/>
                <a:sym typeface="Press Start 2P"/>
              </a:defRPr>
            </a:lvl8pPr>
            <a:lvl9pPr lvl="8" rtl="0" algn="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777" name="Google Shape;777;p17"/>
          <p:cNvSpPr txBox="1"/>
          <p:nvPr>
            <p:ph idx="5" type="subTitle"/>
          </p:nvPr>
        </p:nvSpPr>
        <p:spPr>
          <a:xfrm>
            <a:off x="4914550" y="3535850"/>
            <a:ext cx="2473800" cy="838200"/>
          </a:xfrm>
          <a:prstGeom prst="rect">
            <a:avLst/>
          </a:prstGeom>
          <a:solidFill>
            <a:schemeClr val="accent4"/>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778" name="Google Shape;778;p17"/>
          <p:cNvSpPr txBox="1"/>
          <p:nvPr>
            <p:ph idx="6" type="subTitle"/>
          </p:nvPr>
        </p:nvSpPr>
        <p:spPr>
          <a:xfrm>
            <a:off x="4914625" y="1888950"/>
            <a:ext cx="2473800" cy="838200"/>
          </a:xfrm>
          <a:prstGeom prst="rect">
            <a:avLst/>
          </a:prstGeom>
          <a:solidFill>
            <a:schemeClr val="accent4"/>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0" sz="1400">
                <a:solidFill>
                  <a:srgbClr val="F2F2F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779" name="Google Shape;779;p17"/>
          <p:cNvSpPr txBox="1"/>
          <p:nvPr>
            <p:ph idx="7" type="subTitle"/>
          </p:nvPr>
        </p:nvSpPr>
        <p:spPr>
          <a:xfrm>
            <a:off x="5632400" y="1451850"/>
            <a:ext cx="1752900" cy="437100"/>
          </a:xfrm>
          <a:prstGeom prst="rect">
            <a:avLst/>
          </a:prstGeom>
          <a:noFill/>
          <a:effectLst>
            <a:outerShdw rotWithShape="0" algn="bl" dir="3300000" dist="28575">
              <a:schemeClr val="accent4"/>
            </a:outerShdw>
          </a:effectLst>
        </p:spPr>
        <p:txBody>
          <a:bodyPr anchorCtr="0" anchor="ctr" bIns="91425" lIns="91425" spcFirstLastPara="1" rIns="91425" wrap="square" tIns="91425">
            <a:noAutofit/>
          </a:bodyPr>
          <a:lstStyle>
            <a:lvl1pPr lvl="0" rtl="0">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780" name="Google Shape;780;p17"/>
          <p:cNvSpPr txBox="1"/>
          <p:nvPr>
            <p:ph idx="8" type="subTitle"/>
          </p:nvPr>
        </p:nvSpPr>
        <p:spPr>
          <a:xfrm>
            <a:off x="5632400" y="3098750"/>
            <a:ext cx="1752900" cy="437100"/>
          </a:xfrm>
          <a:prstGeom prst="rect">
            <a:avLst/>
          </a:prstGeom>
          <a:noFill/>
          <a:effectLst>
            <a:outerShdw rotWithShape="0" algn="bl" dir="3300000" dist="28575">
              <a:schemeClr val="accent4"/>
            </a:outerShdw>
          </a:effectLst>
        </p:spPr>
        <p:txBody>
          <a:bodyPr anchorCtr="0" anchor="ctr" bIns="91425" lIns="91425" spcFirstLastPara="1" rIns="91425" wrap="square" tIns="91425">
            <a:noAutofit/>
          </a:bodyPr>
          <a:lstStyle>
            <a:lvl1pPr lvl="0" rtl="0">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781" name="Google Shape;781;p17"/>
          <p:cNvSpPr txBox="1"/>
          <p:nvPr>
            <p:ph idx="9" type="subTitle"/>
          </p:nvPr>
        </p:nvSpPr>
        <p:spPr>
          <a:xfrm>
            <a:off x="732100" y="4774950"/>
            <a:ext cx="2200200" cy="197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2" name="Google Shape;782;p17"/>
          <p:cNvSpPr txBox="1"/>
          <p:nvPr>
            <p:ph idx="13" type="subTitle"/>
          </p:nvPr>
        </p:nvSpPr>
        <p:spPr>
          <a:xfrm>
            <a:off x="3819450" y="4774950"/>
            <a:ext cx="1505100" cy="1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3" name="Google Shape;783;p17"/>
          <p:cNvSpPr txBox="1"/>
          <p:nvPr>
            <p:ph idx="14" type="subTitle"/>
          </p:nvPr>
        </p:nvSpPr>
        <p:spPr>
          <a:xfrm>
            <a:off x="6906800" y="4774950"/>
            <a:ext cx="1505100" cy="197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84" name="Google Shape;784;p17"/>
          <p:cNvGrpSpPr/>
          <p:nvPr/>
        </p:nvGrpSpPr>
        <p:grpSpPr>
          <a:xfrm>
            <a:off x="732100" y="134998"/>
            <a:ext cx="7679800" cy="270000"/>
            <a:chOff x="732100" y="631600"/>
            <a:chExt cx="7679800" cy="270000"/>
          </a:xfrm>
        </p:grpSpPr>
        <p:sp>
          <p:nvSpPr>
            <p:cNvPr id="785" name="Google Shape;785;p17"/>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786" name="Google Shape;786;p17"/>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787" name="Google Shape;787;p17"/>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788" name="Google Shape;788;p17"/>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789" name="Google Shape;789;p17"/>
          <p:cNvGrpSpPr/>
          <p:nvPr/>
        </p:nvGrpSpPr>
        <p:grpSpPr>
          <a:xfrm>
            <a:off x="723113" y="1035064"/>
            <a:ext cx="648875" cy="173400"/>
            <a:chOff x="732100" y="770550"/>
            <a:chExt cx="648875" cy="173400"/>
          </a:xfrm>
        </p:grpSpPr>
        <p:sp>
          <p:nvSpPr>
            <p:cNvPr id="790" name="Google Shape;790;p17"/>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17"/>
          <p:cNvGrpSpPr/>
          <p:nvPr/>
        </p:nvGrpSpPr>
        <p:grpSpPr>
          <a:xfrm>
            <a:off x="7775113" y="1035064"/>
            <a:ext cx="648875" cy="173400"/>
            <a:chOff x="732100" y="770550"/>
            <a:chExt cx="648875" cy="173400"/>
          </a:xfrm>
        </p:grpSpPr>
        <p:sp>
          <p:nvSpPr>
            <p:cNvPr id="794" name="Google Shape;794;p17"/>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17"/>
          <p:cNvSpPr/>
          <p:nvPr/>
        </p:nvSpPr>
        <p:spPr>
          <a:xfrm>
            <a:off x="720000" y="4526400"/>
            <a:ext cx="77040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a:off x="720100" y="541775"/>
            <a:ext cx="7704000" cy="39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800" name="Shape 800"/>
        <p:cNvGrpSpPr/>
        <p:nvPr/>
      </p:nvGrpSpPr>
      <p:grpSpPr>
        <a:xfrm>
          <a:off x="0" y="0"/>
          <a:ext cx="0" cy="0"/>
          <a:chOff x="0" y="0"/>
          <a:chExt cx="0" cy="0"/>
        </a:xfrm>
      </p:grpSpPr>
      <p:sp>
        <p:nvSpPr>
          <p:cNvPr id="801" name="Google Shape;801;p18"/>
          <p:cNvSpPr/>
          <p:nvPr/>
        </p:nvSpPr>
        <p:spPr>
          <a:xfrm>
            <a:off x="720100" y="541775"/>
            <a:ext cx="7704000" cy="3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18"/>
          <p:cNvGrpSpPr/>
          <p:nvPr/>
        </p:nvGrpSpPr>
        <p:grpSpPr>
          <a:xfrm flipH="1">
            <a:off x="720225" y="1028425"/>
            <a:ext cx="7703795" cy="77100"/>
            <a:chOff x="724925" y="4519975"/>
            <a:chExt cx="7699175" cy="77100"/>
          </a:xfrm>
        </p:grpSpPr>
        <p:sp>
          <p:nvSpPr>
            <p:cNvPr id="803" name="Google Shape;803;p18"/>
            <p:cNvSpPr/>
            <p:nvPr/>
          </p:nvSpPr>
          <p:spPr>
            <a:xfrm>
              <a:off x="83320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82129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80938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797477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78557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77366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76175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749847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73794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72603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71412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724925" y="4519975"/>
              <a:ext cx="6389400" cy="7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18"/>
          <p:cNvGrpSpPr/>
          <p:nvPr/>
        </p:nvGrpSpPr>
        <p:grpSpPr>
          <a:xfrm>
            <a:off x="724925" y="4519975"/>
            <a:ext cx="7699175" cy="77100"/>
            <a:chOff x="724925" y="4519975"/>
            <a:chExt cx="7699175" cy="77100"/>
          </a:xfrm>
        </p:grpSpPr>
        <p:sp>
          <p:nvSpPr>
            <p:cNvPr id="816" name="Google Shape;816;p18"/>
            <p:cNvSpPr/>
            <p:nvPr/>
          </p:nvSpPr>
          <p:spPr>
            <a:xfrm>
              <a:off x="83320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8"/>
            <p:cNvSpPr/>
            <p:nvPr/>
          </p:nvSpPr>
          <p:spPr>
            <a:xfrm>
              <a:off x="82129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8"/>
            <p:cNvSpPr/>
            <p:nvPr/>
          </p:nvSpPr>
          <p:spPr>
            <a:xfrm>
              <a:off x="80938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797477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78557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77366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76175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749847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73794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72603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71412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724925" y="4519975"/>
              <a:ext cx="6389400" cy="7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18"/>
          <p:cNvSpPr txBox="1"/>
          <p:nvPr>
            <p:ph idx="1" type="subTitle"/>
          </p:nvPr>
        </p:nvSpPr>
        <p:spPr>
          <a:xfrm>
            <a:off x="3534600" y="3482800"/>
            <a:ext cx="2074800" cy="656700"/>
          </a:xfrm>
          <a:prstGeom prst="rect">
            <a:avLst/>
          </a:prstGeom>
          <a:noFill/>
        </p:spPr>
        <p:txBody>
          <a:bodyPr anchorCtr="0" anchor="ctr" bIns="91425" lIns="91425" spcFirstLastPara="1" rIns="91425" wrap="square" tIns="91425">
            <a:noAutofit/>
          </a:bodyPr>
          <a:lstStyle>
            <a:lvl1pPr lvl="0" marR="18288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829" name="Google Shape;829;p18"/>
          <p:cNvSpPr txBox="1"/>
          <p:nvPr>
            <p:ph idx="2" type="subTitle"/>
          </p:nvPr>
        </p:nvSpPr>
        <p:spPr>
          <a:xfrm>
            <a:off x="720000" y="3482800"/>
            <a:ext cx="2074800" cy="65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830" name="Google Shape;830;p18"/>
          <p:cNvSpPr txBox="1"/>
          <p:nvPr>
            <p:ph idx="3" type="subTitle"/>
          </p:nvPr>
        </p:nvSpPr>
        <p:spPr>
          <a:xfrm>
            <a:off x="720000" y="3119150"/>
            <a:ext cx="2074800" cy="3567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831" name="Google Shape;831;p18"/>
          <p:cNvSpPr txBox="1"/>
          <p:nvPr>
            <p:ph idx="4" type="subTitle"/>
          </p:nvPr>
        </p:nvSpPr>
        <p:spPr>
          <a:xfrm>
            <a:off x="3534600" y="3119200"/>
            <a:ext cx="2074800" cy="3567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832" name="Google Shape;832;p18"/>
          <p:cNvSpPr txBox="1"/>
          <p:nvPr>
            <p:ph idx="5" type="subTitle"/>
          </p:nvPr>
        </p:nvSpPr>
        <p:spPr>
          <a:xfrm>
            <a:off x="6337100" y="3482800"/>
            <a:ext cx="2074800" cy="65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833" name="Google Shape;833;p18"/>
          <p:cNvSpPr txBox="1"/>
          <p:nvPr>
            <p:ph idx="6" type="subTitle"/>
          </p:nvPr>
        </p:nvSpPr>
        <p:spPr>
          <a:xfrm>
            <a:off x="6337100" y="3119150"/>
            <a:ext cx="2074800" cy="3567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834" name="Google Shape;834;p18"/>
          <p:cNvSpPr txBox="1"/>
          <p:nvPr>
            <p:ph idx="7" type="subTitle"/>
          </p:nvPr>
        </p:nvSpPr>
        <p:spPr>
          <a:xfrm>
            <a:off x="732100" y="4774950"/>
            <a:ext cx="2200200" cy="197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5" name="Google Shape;835;p18"/>
          <p:cNvSpPr txBox="1"/>
          <p:nvPr>
            <p:ph idx="8" type="subTitle"/>
          </p:nvPr>
        </p:nvSpPr>
        <p:spPr>
          <a:xfrm>
            <a:off x="3819450" y="4774950"/>
            <a:ext cx="1505100" cy="1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6" name="Google Shape;836;p18"/>
          <p:cNvSpPr txBox="1"/>
          <p:nvPr>
            <p:ph idx="9" type="subTitle"/>
          </p:nvPr>
        </p:nvSpPr>
        <p:spPr>
          <a:xfrm>
            <a:off x="6906800" y="4774950"/>
            <a:ext cx="1505100" cy="197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37" name="Google Shape;837;p18"/>
          <p:cNvGrpSpPr/>
          <p:nvPr/>
        </p:nvGrpSpPr>
        <p:grpSpPr>
          <a:xfrm>
            <a:off x="732100" y="134998"/>
            <a:ext cx="7679800" cy="270000"/>
            <a:chOff x="732100" y="631600"/>
            <a:chExt cx="7679800" cy="270000"/>
          </a:xfrm>
        </p:grpSpPr>
        <p:sp>
          <p:nvSpPr>
            <p:cNvPr id="838" name="Google Shape;838;p18"/>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839" name="Google Shape;839;p18"/>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840" name="Google Shape;840;p18"/>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841" name="Google Shape;841;p18"/>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842" name="Google Shape;842;p18"/>
          <p:cNvSpPr txBox="1"/>
          <p:nvPr>
            <p:ph idx="13" type="subTitle"/>
          </p:nvPr>
        </p:nvSpPr>
        <p:spPr>
          <a:xfrm>
            <a:off x="3534600" y="2067325"/>
            <a:ext cx="2074800" cy="65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843" name="Google Shape;843;p18"/>
          <p:cNvSpPr txBox="1"/>
          <p:nvPr>
            <p:ph idx="14" type="subTitle"/>
          </p:nvPr>
        </p:nvSpPr>
        <p:spPr>
          <a:xfrm>
            <a:off x="720000" y="2067325"/>
            <a:ext cx="2074800" cy="65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844" name="Google Shape;844;p18"/>
          <p:cNvSpPr txBox="1"/>
          <p:nvPr>
            <p:ph idx="15" type="subTitle"/>
          </p:nvPr>
        </p:nvSpPr>
        <p:spPr>
          <a:xfrm>
            <a:off x="720000" y="1707875"/>
            <a:ext cx="2074800" cy="3567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845" name="Google Shape;845;p18"/>
          <p:cNvSpPr txBox="1"/>
          <p:nvPr>
            <p:ph idx="16" type="subTitle"/>
          </p:nvPr>
        </p:nvSpPr>
        <p:spPr>
          <a:xfrm>
            <a:off x="3534600" y="1707925"/>
            <a:ext cx="2074800" cy="3567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846" name="Google Shape;846;p18"/>
          <p:cNvSpPr txBox="1"/>
          <p:nvPr>
            <p:ph idx="17" type="subTitle"/>
          </p:nvPr>
        </p:nvSpPr>
        <p:spPr>
          <a:xfrm>
            <a:off x="6337100" y="2067325"/>
            <a:ext cx="2074800" cy="65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847" name="Google Shape;847;p18"/>
          <p:cNvSpPr txBox="1"/>
          <p:nvPr>
            <p:ph idx="18" type="subTitle"/>
          </p:nvPr>
        </p:nvSpPr>
        <p:spPr>
          <a:xfrm>
            <a:off x="6337100" y="1707875"/>
            <a:ext cx="2074800" cy="3567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atin typeface="Press Start 2P"/>
                <a:ea typeface="Press Start 2P"/>
                <a:cs typeface="Press Start 2P"/>
                <a:sym typeface="Press Start 2P"/>
              </a:defRPr>
            </a:lvl1pPr>
            <a:lvl2pPr lvl="1" rtl="0" algn="ctr">
              <a:lnSpc>
                <a:spcPct val="100000"/>
              </a:lnSpc>
              <a:spcBef>
                <a:spcPts val="0"/>
              </a:spcBef>
              <a:spcAft>
                <a:spcPts val="0"/>
              </a:spcAft>
              <a:buNone/>
              <a:defRPr sz="1500">
                <a:latin typeface="Press Start 2P"/>
                <a:ea typeface="Press Start 2P"/>
                <a:cs typeface="Press Start 2P"/>
                <a:sym typeface="Press Start 2P"/>
              </a:defRPr>
            </a:lvl2pPr>
            <a:lvl3pPr lvl="2" rtl="0" algn="ctr">
              <a:lnSpc>
                <a:spcPct val="100000"/>
              </a:lnSpc>
              <a:spcBef>
                <a:spcPts val="0"/>
              </a:spcBef>
              <a:spcAft>
                <a:spcPts val="0"/>
              </a:spcAft>
              <a:buNone/>
              <a:defRPr sz="1500">
                <a:latin typeface="Press Start 2P"/>
                <a:ea typeface="Press Start 2P"/>
                <a:cs typeface="Press Start 2P"/>
                <a:sym typeface="Press Start 2P"/>
              </a:defRPr>
            </a:lvl3pPr>
            <a:lvl4pPr lvl="3" rtl="0" algn="ctr">
              <a:lnSpc>
                <a:spcPct val="100000"/>
              </a:lnSpc>
              <a:spcBef>
                <a:spcPts val="0"/>
              </a:spcBef>
              <a:spcAft>
                <a:spcPts val="0"/>
              </a:spcAft>
              <a:buNone/>
              <a:defRPr sz="1500">
                <a:latin typeface="Press Start 2P"/>
                <a:ea typeface="Press Start 2P"/>
                <a:cs typeface="Press Start 2P"/>
                <a:sym typeface="Press Start 2P"/>
              </a:defRPr>
            </a:lvl4pPr>
            <a:lvl5pPr lvl="4" rtl="0" algn="ctr">
              <a:lnSpc>
                <a:spcPct val="100000"/>
              </a:lnSpc>
              <a:spcBef>
                <a:spcPts val="0"/>
              </a:spcBef>
              <a:spcAft>
                <a:spcPts val="0"/>
              </a:spcAft>
              <a:buNone/>
              <a:defRPr sz="1500">
                <a:latin typeface="Press Start 2P"/>
                <a:ea typeface="Press Start 2P"/>
                <a:cs typeface="Press Start 2P"/>
                <a:sym typeface="Press Start 2P"/>
              </a:defRPr>
            </a:lvl5pPr>
            <a:lvl6pPr lvl="5" rtl="0" algn="ctr">
              <a:lnSpc>
                <a:spcPct val="100000"/>
              </a:lnSpc>
              <a:spcBef>
                <a:spcPts val="0"/>
              </a:spcBef>
              <a:spcAft>
                <a:spcPts val="0"/>
              </a:spcAft>
              <a:buNone/>
              <a:defRPr sz="1500">
                <a:latin typeface="Press Start 2P"/>
                <a:ea typeface="Press Start 2P"/>
                <a:cs typeface="Press Start 2P"/>
                <a:sym typeface="Press Start 2P"/>
              </a:defRPr>
            </a:lvl6pPr>
            <a:lvl7pPr lvl="6" rtl="0" algn="ctr">
              <a:lnSpc>
                <a:spcPct val="100000"/>
              </a:lnSpc>
              <a:spcBef>
                <a:spcPts val="0"/>
              </a:spcBef>
              <a:spcAft>
                <a:spcPts val="0"/>
              </a:spcAft>
              <a:buNone/>
              <a:defRPr sz="1500">
                <a:latin typeface="Press Start 2P"/>
                <a:ea typeface="Press Start 2P"/>
                <a:cs typeface="Press Start 2P"/>
                <a:sym typeface="Press Start 2P"/>
              </a:defRPr>
            </a:lvl7pPr>
            <a:lvl8pPr lvl="7" rtl="0" algn="ctr">
              <a:lnSpc>
                <a:spcPct val="100000"/>
              </a:lnSpc>
              <a:spcBef>
                <a:spcPts val="0"/>
              </a:spcBef>
              <a:spcAft>
                <a:spcPts val="0"/>
              </a:spcAft>
              <a:buNone/>
              <a:defRPr sz="1500">
                <a:latin typeface="Press Start 2P"/>
                <a:ea typeface="Press Start 2P"/>
                <a:cs typeface="Press Start 2P"/>
                <a:sym typeface="Press Start 2P"/>
              </a:defRPr>
            </a:lvl8pPr>
            <a:lvl9pPr lvl="8" rtl="0" algn="ctr">
              <a:lnSpc>
                <a:spcPct val="100000"/>
              </a:lnSpc>
              <a:spcBef>
                <a:spcPts val="0"/>
              </a:spcBef>
              <a:spcAft>
                <a:spcPts val="0"/>
              </a:spcAft>
              <a:buNone/>
              <a:defRPr sz="1500">
                <a:latin typeface="Press Start 2P"/>
                <a:ea typeface="Press Start 2P"/>
                <a:cs typeface="Press Start 2P"/>
                <a:sym typeface="Press Start 2P"/>
              </a:defRPr>
            </a:lvl9pPr>
          </a:lstStyle>
          <a:p/>
        </p:txBody>
      </p:sp>
      <p:sp>
        <p:nvSpPr>
          <p:cNvPr id="848" name="Google Shape;848;p18"/>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849" name="Shape 849"/>
        <p:cNvGrpSpPr/>
        <p:nvPr/>
      </p:nvGrpSpPr>
      <p:grpSpPr>
        <a:xfrm>
          <a:off x="0" y="0"/>
          <a:ext cx="0" cy="0"/>
          <a:chOff x="0" y="0"/>
          <a:chExt cx="0" cy="0"/>
        </a:xfrm>
      </p:grpSpPr>
      <p:grpSp>
        <p:nvGrpSpPr>
          <p:cNvPr id="850" name="Google Shape;850;p19"/>
          <p:cNvGrpSpPr/>
          <p:nvPr/>
        </p:nvGrpSpPr>
        <p:grpSpPr>
          <a:xfrm>
            <a:off x="732100" y="770550"/>
            <a:ext cx="7691875" cy="173400"/>
            <a:chOff x="732100" y="770550"/>
            <a:chExt cx="7691875" cy="173400"/>
          </a:xfrm>
        </p:grpSpPr>
        <p:sp>
          <p:nvSpPr>
            <p:cNvPr id="851" name="Google Shape;851;p19"/>
            <p:cNvSpPr/>
            <p:nvPr/>
          </p:nvSpPr>
          <p:spPr>
            <a:xfrm>
              <a:off x="1470575" y="861050"/>
              <a:ext cx="69534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19"/>
            <p:cNvGrpSpPr/>
            <p:nvPr/>
          </p:nvGrpSpPr>
          <p:grpSpPr>
            <a:xfrm>
              <a:off x="732100" y="770550"/>
              <a:ext cx="648875" cy="173400"/>
              <a:chOff x="732100" y="770550"/>
              <a:chExt cx="648875" cy="173400"/>
            </a:xfrm>
          </p:grpSpPr>
          <p:sp>
            <p:nvSpPr>
              <p:cNvPr id="853" name="Google Shape;853;p19"/>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6" name="Google Shape;856;p19"/>
          <p:cNvSpPr/>
          <p:nvPr/>
        </p:nvSpPr>
        <p:spPr>
          <a:xfrm>
            <a:off x="732100" y="3809925"/>
            <a:ext cx="7692000" cy="393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txBox="1"/>
          <p:nvPr>
            <p:ph idx="1" type="subTitle"/>
          </p:nvPr>
        </p:nvSpPr>
        <p:spPr>
          <a:xfrm>
            <a:off x="732100" y="4774950"/>
            <a:ext cx="2200200" cy="197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8" name="Google Shape;858;p19"/>
          <p:cNvSpPr txBox="1"/>
          <p:nvPr>
            <p:ph idx="2" type="subTitle"/>
          </p:nvPr>
        </p:nvSpPr>
        <p:spPr>
          <a:xfrm>
            <a:off x="3819450" y="4774950"/>
            <a:ext cx="1505100" cy="1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9" name="Google Shape;859;p19"/>
          <p:cNvSpPr txBox="1"/>
          <p:nvPr>
            <p:ph idx="3" type="subTitle"/>
          </p:nvPr>
        </p:nvSpPr>
        <p:spPr>
          <a:xfrm>
            <a:off x="6906800" y="4774950"/>
            <a:ext cx="1505100" cy="197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0" name="Google Shape;860;p19"/>
          <p:cNvSpPr txBox="1"/>
          <p:nvPr>
            <p:ph type="title"/>
          </p:nvPr>
        </p:nvSpPr>
        <p:spPr>
          <a:xfrm>
            <a:off x="4572000" y="3840200"/>
            <a:ext cx="3852000" cy="399900"/>
          </a:xfrm>
          <a:prstGeom prst="rect">
            <a:avLst/>
          </a:prstGeom>
          <a:effectLst>
            <a:outerShdw rotWithShape="0" algn="bl" dir="3300000" dist="28575">
              <a:schemeClr val="dk1"/>
            </a:outerShdw>
          </a:effectLst>
        </p:spPr>
        <p:txBody>
          <a:bodyPr anchorCtr="0" anchor="t" bIns="91425" lIns="91425" spcFirstLastPara="1" rIns="91425" wrap="square" tIns="91425">
            <a:noAutofit/>
          </a:bodyPr>
          <a:lstStyle>
            <a:lvl1pPr lvl="0" algn="r">
              <a:spcBef>
                <a:spcPts val="0"/>
              </a:spcBef>
              <a:spcAft>
                <a:spcPts val="0"/>
              </a:spcAft>
              <a:buSzPts val="2000"/>
              <a:buNone/>
              <a:defRPr sz="1500"/>
            </a:lvl1pPr>
            <a:lvl2pPr lvl="1" algn="r">
              <a:spcBef>
                <a:spcPts val="0"/>
              </a:spcBef>
              <a:spcAft>
                <a:spcPts val="0"/>
              </a:spcAft>
              <a:buSzPts val="2800"/>
              <a:buNone/>
              <a:defRPr>
                <a:latin typeface="Orbitron"/>
                <a:ea typeface="Orbitron"/>
                <a:cs typeface="Orbitron"/>
                <a:sym typeface="Orbitron"/>
              </a:defRPr>
            </a:lvl2pPr>
            <a:lvl3pPr lvl="2" algn="r">
              <a:spcBef>
                <a:spcPts val="0"/>
              </a:spcBef>
              <a:spcAft>
                <a:spcPts val="0"/>
              </a:spcAft>
              <a:buSzPts val="2800"/>
              <a:buNone/>
              <a:defRPr>
                <a:latin typeface="Orbitron"/>
                <a:ea typeface="Orbitron"/>
                <a:cs typeface="Orbitron"/>
                <a:sym typeface="Orbitron"/>
              </a:defRPr>
            </a:lvl3pPr>
            <a:lvl4pPr lvl="3" algn="r">
              <a:spcBef>
                <a:spcPts val="0"/>
              </a:spcBef>
              <a:spcAft>
                <a:spcPts val="0"/>
              </a:spcAft>
              <a:buSzPts val="2800"/>
              <a:buNone/>
              <a:defRPr>
                <a:latin typeface="Orbitron"/>
                <a:ea typeface="Orbitron"/>
                <a:cs typeface="Orbitron"/>
                <a:sym typeface="Orbitron"/>
              </a:defRPr>
            </a:lvl4pPr>
            <a:lvl5pPr lvl="4" algn="r">
              <a:spcBef>
                <a:spcPts val="0"/>
              </a:spcBef>
              <a:spcAft>
                <a:spcPts val="0"/>
              </a:spcAft>
              <a:buSzPts val="2800"/>
              <a:buNone/>
              <a:defRPr>
                <a:latin typeface="Orbitron"/>
                <a:ea typeface="Orbitron"/>
                <a:cs typeface="Orbitron"/>
                <a:sym typeface="Orbitron"/>
              </a:defRPr>
            </a:lvl5pPr>
            <a:lvl6pPr lvl="5" algn="r">
              <a:spcBef>
                <a:spcPts val="0"/>
              </a:spcBef>
              <a:spcAft>
                <a:spcPts val="0"/>
              </a:spcAft>
              <a:buSzPts val="2800"/>
              <a:buNone/>
              <a:defRPr>
                <a:latin typeface="Orbitron"/>
                <a:ea typeface="Orbitron"/>
                <a:cs typeface="Orbitron"/>
                <a:sym typeface="Orbitron"/>
              </a:defRPr>
            </a:lvl6pPr>
            <a:lvl7pPr lvl="6" algn="r">
              <a:spcBef>
                <a:spcPts val="0"/>
              </a:spcBef>
              <a:spcAft>
                <a:spcPts val="0"/>
              </a:spcAft>
              <a:buSzPts val="2800"/>
              <a:buNone/>
              <a:defRPr>
                <a:latin typeface="Orbitron"/>
                <a:ea typeface="Orbitron"/>
                <a:cs typeface="Orbitron"/>
                <a:sym typeface="Orbitron"/>
              </a:defRPr>
            </a:lvl7pPr>
            <a:lvl8pPr lvl="7" algn="r">
              <a:spcBef>
                <a:spcPts val="0"/>
              </a:spcBef>
              <a:spcAft>
                <a:spcPts val="0"/>
              </a:spcAft>
              <a:buSzPts val="2800"/>
              <a:buNone/>
              <a:defRPr>
                <a:latin typeface="Orbitron"/>
                <a:ea typeface="Orbitron"/>
                <a:cs typeface="Orbitron"/>
                <a:sym typeface="Orbitron"/>
              </a:defRPr>
            </a:lvl8pPr>
            <a:lvl9pPr lvl="8" algn="r">
              <a:spcBef>
                <a:spcPts val="0"/>
              </a:spcBef>
              <a:spcAft>
                <a:spcPts val="0"/>
              </a:spcAft>
              <a:buSzPts val="2800"/>
              <a:buNone/>
              <a:defRPr>
                <a:latin typeface="Orbitron"/>
                <a:ea typeface="Orbitron"/>
                <a:cs typeface="Orbitron"/>
                <a:sym typeface="Orbitron"/>
              </a:defRPr>
            </a:lvl9pPr>
          </a:lstStyle>
          <a:p/>
        </p:txBody>
      </p:sp>
      <p:sp>
        <p:nvSpPr>
          <p:cNvPr id="861" name="Google Shape;861;p19"/>
          <p:cNvSpPr txBox="1"/>
          <p:nvPr>
            <p:ph idx="4" type="subTitle"/>
          </p:nvPr>
        </p:nvSpPr>
        <p:spPr>
          <a:xfrm>
            <a:off x="726000" y="1242875"/>
            <a:ext cx="7692000" cy="22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3400"/>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62" name="Google Shape;862;p19"/>
          <p:cNvGrpSpPr/>
          <p:nvPr/>
        </p:nvGrpSpPr>
        <p:grpSpPr>
          <a:xfrm>
            <a:off x="732100" y="134998"/>
            <a:ext cx="7679800" cy="270000"/>
            <a:chOff x="732100" y="631600"/>
            <a:chExt cx="7679800" cy="270000"/>
          </a:xfrm>
        </p:grpSpPr>
        <p:sp>
          <p:nvSpPr>
            <p:cNvPr id="863" name="Google Shape;863;p19"/>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864" name="Google Shape;864;p19"/>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865" name="Google Shape;865;p19"/>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866" name="Google Shape;866;p19"/>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4">
    <p:spTree>
      <p:nvGrpSpPr>
        <p:cNvPr id="867" name="Shape 867"/>
        <p:cNvGrpSpPr/>
        <p:nvPr/>
      </p:nvGrpSpPr>
      <p:grpSpPr>
        <a:xfrm>
          <a:off x="0" y="0"/>
          <a:ext cx="0" cy="0"/>
          <a:chOff x="0" y="0"/>
          <a:chExt cx="0" cy="0"/>
        </a:xfrm>
      </p:grpSpPr>
      <p:sp>
        <p:nvSpPr>
          <p:cNvPr id="868" name="Google Shape;868;p20"/>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9" name="Google Shape;869;p20"/>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0" name="Google Shape;870;p20"/>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1" name="Google Shape;871;p20"/>
          <p:cNvSpPr txBox="1"/>
          <p:nvPr>
            <p:ph type="title"/>
          </p:nvPr>
        </p:nvSpPr>
        <p:spPr>
          <a:xfrm>
            <a:off x="3031075" y="1551000"/>
            <a:ext cx="5374800" cy="1226700"/>
          </a:xfrm>
          <a:prstGeom prst="rect">
            <a:avLst/>
          </a:prstGeom>
          <a:effectLst>
            <a:outerShdw rotWithShape="0" algn="bl" dir="3300000" dist="28575">
              <a:schemeClr val="accent3"/>
            </a:outerShdw>
          </a:effectLst>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2" name="Google Shape;872;p20"/>
          <p:cNvSpPr txBox="1"/>
          <p:nvPr>
            <p:ph hasCustomPrompt="1" idx="4" type="title"/>
          </p:nvPr>
        </p:nvSpPr>
        <p:spPr>
          <a:xfrm>
            <a:off x="720225" y="1551000"/>
            <a:ext cx="2033400" cy="1701900"/>
          </a:xfrm>
          <a:prstGeom prst="rect">
            <a:avLst/>
          </a:prstGeom>
          <a:effectLst>
            <a:outerShdw rotWithShape="0" algn="bl" dir="3180000" dist="47625">
              <a:schemeClr val="dk1"/>
            </a:outerShdw>
          </a:effectLst>
        </p:spPr>
        <p:txBody>
          <a:bodyPr anchorCtr="0" anchor="ctr" bIns="0" lIns="91425" spcFirstLastPara="1" rIns="91425" wrap="square" tIns="182875">
            <a:noAutofit/>
          </a:bodyPr>
          <a:lstStyle>
            <a:lvl1pPr lvl="0" rtl="0" algn="ctr">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73" name="Google Shape;873;p20"/>
          <p:cNvSpPr txBox="1"/>
          <p:nvPr>
            <p:ph idx="5" type="subTitle"/>
          </p:nvPr>
        </p:nvSpPr>
        <p:spPr>
          <a:xfrm>
            <a:off x="3031075" y="2865750"/>
            <a:ext cx="5392800" cy="387000"/>
          </a:xfrm>
          <a:prstGeom prst="rect">
            <a:avLst/>
          </a:prstGeom>
          <a:solidFill>
            <a:schemeClr val="lt1"/>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74" name="Google Shape;874;p20"/>
          <p:cNvGrpSpPr/>
          <p:nvPr/>
        </p:nvGrpSpPr>
        <p:grpSpPr>
          <a:xfrm>
            <a:off x="732100" y="134998"/>
            <a:ext cx="7679800" cy="270000"/>
            <a:chOff x="732100" y="631600"/>
            <a:chExt cx="7679800" cy="270000"/>
          </a:xfrm>
        </p:grpSpPr>
        <p:sp>
          <p:nvSpPr>
            <p:cNvPr id="875" name="Google Shape;875;p20"/>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876" name="Google Shape;876;p20"/>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877" name="Google Shape;877;p20"/>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878" name="Google Shape;878;p20"/>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879" name="Google Shape;879;p20"/>
          <p:cNvGrpSpPr/>
          <p:nvPr/>
        </p:nvGrpSpPr>
        <p:grpSpPr>
          <a:xfrm>
            <a:off x="716690" y="4255819"/>
            <a:ext cx="7710616" cy="347677"/>
            <a:chOff x="748940" y="988319"/>
            <a:chExt cx="7710616" cy="347677"/>
          </a:xfrm>
        </p:grpSpPr>
        <p:sp>
          <p:nvSpPr>
            <p:cNvPr id="880" name="Google Shape;880;p20"/>
            <p:cNvSpPr/>
            <p:nvPr/>
          </p:nvSpPr>
          <p:spPr>
            <a:xfrm>
              <a:off x="1120964"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934507"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748940"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1306532"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20"/>
            <p:cNvGrpSpPr/>
            <p:nvPr/>
          </p:nvGrpSpPr>
          <p:grpSpPr>
            <a:xfrm>
              <a:off x="1492099" y="988319"/>
              <a:ext cx="348141" cy="347231"/>
              <a:chOff x="-1940500" y="150075"/>
              <a:chExt cx="195475" cy="194975"/>
            </a:xfrm>
          </p:grpSpPr>
          <p:sp>
            <p:nvSpPr>
              <p:cNvPr id="885" name="Google Shape;885;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20"/>
            <p:cNvSpPr/>
            <p:nvPr/>
          </p:nvSpPr>
          <p:spPr>
            <a:xfrm>
              <a:off x="2224184"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203772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185215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a:off x="2409751"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20"/>
            <p:cNvGrpSpPr/>
            <p:nvPr/>
          </p:nvGrpSpPr>
          <p:grpSpPr>
            <a:xfrm>
              <a:off x="2595318" y="988319"/>
              <a:ext cx="348141" cy="347231"/>
              <a:chOff x="-1940500" y="150075"/>
              <a:chExt cx="195475" cy="194975"/>
            </a:xfrm>
          </p:grpSpPr>
          <p:sp>
            <p:nvSpPr>
              <p:cNvPr id="892" name="Google Shape;892;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20"/>
            <p:cNvSpPr/>
            <p:nvPr/>
          </p:nvSpPr>
          <p:spPr>
            <a:xfrm>
              <a:off x="332740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a:off x="314094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0"/>
            <p:cNvSpPr/>
            <p:nvPr/>
          </p:nvSpPr>
          <p:spPr>
            <a:xfrm>
              <a:off x="295537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a:off x="351297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20"/>
            <p:cNvGrpSpPr/>
            <p:nvPr/>
          </p:nvGrpSpPr>
          <p:grpSpPr>
            <a:xfrm>
              <a:off x="3698537" y="988319"/>
              <a:ext cx="348141" cy="347231"/>
              <a:chOff x="-1940500" y="150075"/>
              <a:chExt cx="195475" cy="194975"/>
            </a:xfrm>
          </p:grpSpPr>
          <p:sp>
            <p:nvSpPr>
              <p:cNvPr id="899" name="Google Shape;899;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20"/>
            <p:cNvSpPr/>
            <p:nvPr/>
          </p:nvSpPr>
          <p:spPr>
            <a:xfrm>
              <a:off x="443062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4244165"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a:off x="4058598"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a:off x="461619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20"/>
            <p:cNvGrpSpPr/>
            <p:nvPr/>
          </p:nvGrpSpPr>
          <p:grpSpPr>
            <a:xfrm>
              <a:off x="4801757" y="988319"/>
              <a:ext cx="348141" cy="347231"/>
              <a:chOff x="-1940500" y="150075"/>
              <a:chExt cx="195475" cy="194975"/>
            </a:xfrm>
          </p:grpSpPr>
          <p:sp>
            <p:nvSpPr>
              <p:cNvPr id="906" name="Google Shape;906;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20"/>
            <p:cNvSpPr/>
            <p:nvPr/>
          </p:nvSpPr>
          <p:spPr>
            <a:xfrm>
              <a:off x="5533842"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a:off x="534738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0"/>
            <p:cNvSpPr/>
            <p:nvPr/>
          </p:nvSpPr>
          <p:spPr>
            <a:xfrm>
              <a:off x="516181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a:off x="5719409"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 name="Google Shape;912;p20"/>
            <p:cNvGrpSpPr/>
            <p:nvPr/>
          </p:nvGrpSpPr>
          <p:grpSpPr>
            <a:xfrm>
              <a:off x="5904976" y="988319"/>
              <a:ext cx="348141" cy="347231"/>
              <a:chOff x="-1940500" y="150075"/>
              <a:chExt cx="195475" cy="194975"/>
            </a:xfrm>
          </p:grpSpPr>
          <p:sp>
            <p:nvSpPr>
              <p:cNvPr id="913" name="Google Shape;913;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 name="Google Shape;915;p20"/>
            <p:cNvSpPr/>
            <p:nvPr/>
          </p:nvSpPr>
          <p:spPr>
            <a:xfrm>
              <a:off x="663706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a:off x="645060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626503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682262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20"/>
            <p:cNvGrpSpPr/>
            <p:nvPr/>
          </p:nvGrpSpPr>
          <p:grpSpPr>
            <a:xfrm>
              <a:off x="7008195" y="988319"/>
              <a:ext cx="348141" cy="347231"/>
              <a:chOff x="-1940500" y="150075"/>
              <a:chExt cx="195475" cy="194975"/>
            </a:xfrm>
          </p:grpSpPr>
          <p:sp>
            <p:nvSpPr>
              <p:cNvPr id="920" name="Google Shape;920;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20"/>
            <p:cNvSpPr/>
            <p:nvPr/>
          </p:nvSpPr>
          <p:spPr>
            <a:xfrm>
              <a:off x="774028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7553823"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7368256"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792584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20"/>
            <p:cNvGrpSpPr/>
            <p:nvPr/>
          </p:nvGrpSpPr>
          <p:grpSpPr>
            <a:xfrm>
              <a:off x="8111415" y="988319"/>
              <a:ext cx="348141" cy="347231"/>
              <a:chOff x="-1940500" y="150075"/>
              <a:chExt cx="195475" cy="194975"/>
            </a:xfrm>
          </p:grpSpPr>
          <p:sp>
            <p:nvSpPr>
              <p:cNvPr id="927" name="Google Shape;927;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9" name="Google Shape;929;p20"/>
          <p:cNvGrpSpPr/>
          <p:nvPr/>
        </p:nvGrpSpPr>
        <p:grpSpPr>
          <a:xfrm>
            <a:off x="716690" y="539128"/>
            <a:ext cx="7710616" cy="347677"/>
            <a:chOff x="748940" y="988319"/>
            <a:chExt cx="7710616" cy="347677"/>
          </a:xfrm>
        </p:grpSpPr>
        <p:sp>
          <p:nvSpPr>
            <p:cNvPr id="930" name="Google Shape;930;p20"/>
            <p:cNvSpPr/>
            <p:nvPr/>
          </p:nvSpPr>
          <p:spPr>
            <a:xfrm>
              <a:off x="1120964"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934507"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748940"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1306532"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20"/>
            <p:cNvGrpSpPr/>
            <p:nvPr/>
          </p:nvGrpSpPr>
          <p:grpSpPr>
            <a:xfrm>
              <a:off x="1492099" y="988319"/>
              <a:ext cx="348141" cy="347231"/>
              <a:chOff x="-1940500" y="150075"/>
              <a:chExt cx="195475" cy="194975"/>
            </a:xfrm>
          </p:grpSpPr>
          <p:sp>
            <p:nvSpPr>
              <p:cNvPr id="935" name="Google Shape;935;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20"/>
            <p:cNvSpPr/>
            <p:nvPr/>
          </p:nvSpPr>
          <p:spPr>
            <a:xfrm>
              <a:off x="2224184"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203772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185215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2409751"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20"/>
            <p:cNvGrpSpPr/>
            <p:nvPr/>
          </p:nvGrpSpPr>
          <p:grpSpPr>
            <a:xfrm>
              <a:off x="2595318" y="988319"/>
              <a:ext cx="348141" cy="347231"/>
              <a:chOff x="-1940500" y="150075"/>
              <a:chExt cx="195475" cy="194975"/>
            </a:xfrm>
          </p:grpSpPr>
          <p:sp>
            <p:nvSpPr>
              <p:cNvPr id="942" name="Google Shape;942;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20"/>
            <p:cNvSpPr/>
            <p:nvPr/>
          </p:nvSpPr>
          <p:spPr>
            <a:xfrm>
              <a:off x="332740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314094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295537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351297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 name="Google Shape;948;p20"/>
            <p:cNvGrpSpPr/>
            <p:nvPr/>
          </p:nvGrpSpPr>
          <p:grpSpPr>
            <a:xfrm>
              <a:off x="3698537" y="988319"/>
              <a:ext cx="348141" cy="347231"/>
              <a:chOff x="-1940500" y="150075"/>
              <a:chExt cx="195475" cy="194975"/>
            </a:xfrm>
          </p:grpSpPr>
          <p:sp>
            <p:nvSpPr>
              <p:cNvPr id="949" name="Google Shape;949;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20"/>
            <p:cNvSpPr/>
            <p:nvPr/>
          </p:nvSpPr>
          <p:spPr>
            <a:xfrm>
              <a:off x="443062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4244165"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4058598"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461619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20"/>
            <p:cNvGrpSpPr/>
            <p:nvPr/>
          </p:nvGrpSpPr>
          <p:grpSpPr>
            <a:xfrm>
              <a:off x="4801757" y="988319"/>
              <a:ext cx="348141" cy="347231"/>
              <a:chOff x="-1940500" y="150075"/>
              <a:chExt cx="195475" cy="194975"/>
            </a:xfrm>
          </p:grpSpPr>
          <p:sp>
            <p:nvSpPr>
              <p:cNvPr id="956" name="Google Shape;956;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20"/>
            <p:cNvSpPr/>
            <p:nvPr/>
          </p:nvSpPr>
          <p:spPr>
            <a:xfrm>
              <a:off x="5533842"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534738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516181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5719409"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 name="Google Shape;962;p20"/>
            <p:cNvGrpSpPr/>
            <p:nvPr/>
          </p:nvGrpSpPr>
          <p:grpSpPr>
            <a:xfrm>
              <a:off x="5904976" y="988319"/>
              <a:ext cx="348141" cy="347231"/>
              <a:chOff x="-1940500" y="150075"/>
              <a:chExt cx="195475" cy="194975"/>
            </a:xfrm>
          </p:grpSpPr>
          <p:sp>
            <p:nvSpPr>
              <p:cNvPr id="963" name="Google Shape;963;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20"/>
            <p:cNvSpPr/>
            <p:nvPr/>
          </p:nvSpPr>
          <p:spPr>
            <a:xfrm>
              <a:off x="663706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645060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626503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682262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20"/>
            <p:cNvGrpSpPr/>
            <p:nvPr/>
          </p:nvGrpSpPr>
          <p:grpSpPr>
            <a:xfrm>
              <a:off x="7008195" y="988319"/>
              <a:ext cx="348141" cy="347231"/>
              <a:chOff x="-1940500" y="150075"/>
              <a:chExt cx="195475" cy="194975"/>
            </a:xfrm>
          </p:grpSpPr>
          <p:sp>
            <p:nvSpPr>
              <p:cNvPr id="970" name="Google Shape;970;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 name="Google Shape;972;p20"/>
            <p:cNvSpPr/>
            <p:nvPr/>
          </p:nvSpPr>
          <p:spPr>
            <a:xfrm>
              <a:off x="774028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7553823"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7368256"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a:off x="792584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20"/>
            <p:cNvGrpSpPr/>
            <p:nvPr/>
          </p:nvGrpSpPr>
          <p:grpSpPr>
            <a:xfrm>
              <a:off x="8111415" y="988319"/>
              <a:ext cx="348141" cy="347231"/>
              <a:chOff x="-1940500" y="150075"/>
              <a:chExt cx="195475" cy="194975"/>
            </a:xfrm>
          </p:grpSpPr>
          <p:sp>
            <p:nvSpPr>
              <p:cNvPr id="977" name="Google Shape;977;p2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3"/>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3"/>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3"/>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3"/>
          <p:cNvSpPr txBox="1"/>
          <p:nvPr>
            <p:ph type="title"/>
          </p:nvPr>
        </p:nvSpPr>
        <p:spPr>
          <a:xfrm>
            <a:off x="1887875" y="2527875"/>
            <a:ext cx="5374800" cy="1226700"/>
          </a:xfrm>
          <a:prstGeom prst="rect">
            <a:avLst/>
          </a:prstGeom>
          <a:effectLst>
            <a:outerShdw rotWithShape="0" algn="bl" dir="3300000" dist="28575">
              <a:schemeClr val="accent5"/>
            </a:outerShdw>
          </a:effectLst>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9" name="Google Shape;79;p3"/>
          <p:cNvSpPr txBox="1"/>
          <p:nvPr>
            <p:ph hasCustomPrompt="1" idx="4" type="title"/>
          </p:nvPr>
        </p:nvSpPr>
        <p:spPr>
          <a:xfrm>
            <a:off x="3554250" y="687525"/>
            <a:ext cx="2027400" cy="1343100"/>
          </a:xfrm>
          <a:prstGeom prst="rect">
            <a:avLst/>
          </a:prstGeom>
          <a:effectLst>
            <a:outerShdw rotWithShape="0" algn="bl" dir="3300000" dist="66675">
              <a:schemeClr val="dk1">
                <a:alpha val="90000"/>
              </a:schemeClr>
            </a:outerShdw>
          </a:effectLst>
        </p:spPr>
        <p:txBody>
          <a:bodyPr anchorCtr="0" anchor="ctr" bIns="0" lIns="91425" spcFirstLastPara="1" rIns="91425" wrap="square" tIns="182875">
            <a:noAutofit/>
          </a:bodyPr>
          <a:lstStyle>
            <a:lvl1pPr lvl="0" rtl="0" algn="ctr">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0" name="Google Shape;80;p3"/>
          <p:cNvSpPr txBox="1"/>
          <p:nvPr>
            <p:ph idx="5" type="subTitle"/>
          </p:nvPr>
        </p:nvSpPr>
        <p:spPr>
          <a:xfrm>
            <a:off x="1658125" y="3842625"/>
            <a:ext cx="5827800" cy="387000"/>
          </a:xfrm>
          <a:prstGeom prst="rect">
            <a:avLst/>
          </a:prstGeom>
          <a:solidFill>
            <a:schemeClr val="lt1"/>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1" name="Google Shape;81;p3"/>
          <p:cNvGrpSpPr/>
          <p:nvPr/>
        </p:nvGrpSpPr>
        <p:grpSpPr>
          <a:xfrm>
            <a:off x="719990" y="540000"/>
            <a:ext cx="7704000" cy="4063500"/>
            <a:chOff x="719990" y="540000"/>
            <a:chExt cx="7704000" cy="4063500"/>
          </a:xfrm>
        </p:grpSpPr>
        <p:grpSp>
          <p:nvGrpSpPr>
            <p:cNvPr id="82" name="Google Shape;82;p3"/>
            <p:cNvGrpSpPr/>
            <p:nvPr/>
          </p:nvGrpSpPr>
          <p:grpSpPr>
            <a:xfrm>
              <a:off x="719990" y="540000"/>
              <a:ext cx="904800" cy="787800"/>
              <a:chOff x="719990" y="540000"/>
              <a:chExt cx="904800" cy="787800"/>
            </a:xfrm>
          </p:grpSpPr>
          <p:sp>
            <p:nvSpPr>
              <p:cNvPr id="83" name="Google Shape;83;p3"/>
              <p:cNvSpPr/>
              <p:nvPr/>
            </p:nvSpPr>
            <p:spPr>
              <a:xfrm>
                <a:off x="720000" y="5400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906820" y="6976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719990" y="8551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906833" y="101281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720006" y="11703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1096446" y="54001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093650" y="8551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280470" y="6976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467290" y="5400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3"/>
            <p:cNvGrpSpPr/>
            <p:nvPr/>
          </p:nvGrpSpPr>
          <p:grpSpPr>
            <a:xfrm flipH="1" rot="10800000">
              <a:off x="719990" y="3815700"/>
              <a:ext cx="904800" cy="787800"/>
              <a:chOff x="719990" y="540000"/>
              <a:chExt cx="904800" cy="787800"/>
            </a:xfrm>
          </p:grpSpPr>
          <p:sp>
            <p:nvSpPr>
              <p:cNvPr id="93" name="Google Shape;93;p3"/>
              <p:cNvSpPr/>
              <p:nvPr/>
            </p:nvSpPr>
            <p:spPr>
              <a:xfrm>
                <a:off x="720000" y="5400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906820" y="6976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719990" y="8551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906833" y="101281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720006" y="11703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096446" y="54001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093650" y="8551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1280470" y="6976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1467290" y="5400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3"/>
            <p:cNvGrpSpPr/>
            <p:nvPr/>
          </p:nvGrpSpPr>
          <p:grpSpPr>
            <a:xfrm flipH="1">
              <a:off x="7519190" y="540000"/>
              <a:ext cx="904800" cy="787800"/>
              <a:chOff x="719990" y="540000"/>
              <a:chExt cx="904800" cy="787800"/>
            </a:xfrm>
          </p:grpSpPr>
          <p:sp>
            <p:nvSpPr>
              <p:cNvPr id="103" name="Google Shape;103;p3"/>
              <p:cNvSpPr/>
              <p:nvPr/>
            </p:nvSpPr>
            <p:spPr>
              <a:xfrm>
                <a:off x="720000" y="5400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906820" y="6976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719990" y="8551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906833" y="101281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720006" y="11703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096446" y="54001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093650" y="8551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280470" y="6976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467290" y="5400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3"/>
            <p:cNvGrpSpPr/>
            <p:nvPr/>
          </p:nvGrpSpPr>
          <p:grpSpPr>
            <a:xfrm rot="10800000">
              <a:off x="7519190" y="3815700"/>
              <a:ext cx="904800" cy="787800"/>
              <a:chOff x="719990" y="540000"/>
              <a:chExt cx="904800" cy="787800"/>
            </a:xfrm>
          </p:grpSpPr>
          <p:sp>
            <p:nvSpPr>
              <p:cNvPr id="113" name="Google Shape;113;p3"/>
              <p:cNvSpPr/>
              <p:nvPr/>
            </p:nvSpPr>
            <p:spPr>
              <a:xfrm>
                <a:off x="720000" y="5400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906820" y="6976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719990" y="8551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906833" y="101281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720006" y="11703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096446" y="54001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093650" y="8551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280470" y="6976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467290" y="5400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 name="Google Shape;122;p3"/>
          <p:cNvGrpSpPr/>
          <p:nvPr/>
        </p:nvGrpSpPr>
        <p:grpSpPr>
          <a:xfrm>
            <a:off x="735375" y="134998"/>
            <a:ext cx="7679800" cy="270000"/>
            <a:chOff x="732100" y="631600"/>
            <a:chExt cx="7679800" cy="270000"/>
          </a:xfrm>
        </p:grpSpPr>
        <p:sp>
          <p:nvSpPr>
            <p:cNvPr id="123" name="Google Shape;123;p3"/>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24" name="Google Shape;124;p3"/>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25" name="Google Shape;125;p3"/>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26" name="Google Shape;126;p3"/>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_1">
    <p:spTree>
      <p:nvGrpSpPr>
        <p:cNvPr id="979" name="Shape 979"/>
        <p:cNvGrpSpPr/>
        <p:nvPr/>
      </p:nvGrpSpPr>
      <p:grpSpPr>
        <a:xfrm>
          <a:off x="0" y="0"/>
          <a:ext cx="0" cy="0"/>
          <a:chOff x="0" y="0"/>
          <a:chExt cx="0" cy="0"/>
        </a:xfrm>
      </p:grpSpPr>
      <p:sp>
        <p:nvSpPr>
          <p:cNvPr id="980" name="Google Shape;980;p21"/>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1" name="Google Shape;981;p21"/>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2" name="Google Shape;982;p21"/>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3" name="Google Shape;983;p21"/>
          <p:cNvSpPr txBox="1"/>
          <p:nvPr>
            <p:ph type="title"/>
          </p:nvPr>
        </p:nvSpPr>
        <p:spPr>
          <a:xfrm>
            <a:off x="732100" y="1932075"/>
            <a:ext cx="5374800" cy="1226700"/>
          </a:xfrm>
          <a:prstGeom prst="rect">
            <a:avLst/>
          </a:prstGeom>
          <a:effectLst>
            <a:outerShdw rotWithShape="0" algn="bl" dir="3300000" dist="28575">
              <a:schemeClr val="accent2"/>
            </a:outerShdw>
          </a:effectLst>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84" name="Google Shape;984;p21"/>
          <p:cNvSpPr txBox="1"/>
          <p:nvPr>
            <p:ph hasCustomPrompt="1" idx="4" type="title"/>
          </p:nvPr>
        </p:nvSpPr>
        <p:spPr>
          <a:xfrm>
            <a:off x="6399900" y="1855800"/>
            <a:ext cx="2027400" cy="1701900"/>
          </a:xfrm>
          <a:prstGeom prst="rect">
            <a:avLst/>
          </a:prstGeom>
          <a:effectLst>
            <a:outerShdw rotWithShape="0" algn="bl" dir="3180000" dist="47625">
              <a:schemeClr val="dk1"/>
            </a:outerShdw>
          </a:effectLst>
        </p:spPr>
        <p:txBody>
          <a:bodyPr anchorCtr="0" anchor="ctr" bIns="0" lIns="91425" spcFirstLastPara="1" rIns="91425" wrap="square" tIns="182875">
            <a:noAutofit/>
          </a:bodyPr>
          <a:lstStyle>
            <a:lvl1pPr lvl="0" rtl="0" algn="ctr">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85" name="Google Shape;985;p21"/>
          <p:cNvSpPr txBox="1"/>
          <p:nvPr>
            <p:ph idx="5" type="subTitle"/>
          </p:nvPr>
        </p:nvSpPr>
        <p:spPr>
          <a:xfrm>
            <a:off x="732100" y="3170625"/>
            <a:ext cx="5386800" cy="387000"/>
          </a:xfrm>
          <a:prstGeom prst="rect">
            <a:avLst/>
          </a:prstGeom>
          <a:solidFill>
            <a:schemeClr val="lt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986" name="Google Shape;986;p21"/>
          <p:cNvGrpSpPr/>
          <p:nvPr/>
        </p:nvGrpSpPr>
        <p:grpSpPr>
          <a:xfrm>
            <a:off x="732100" y="134998"/>
            <a:ext cx="7679800" cy="270000"/>
            <a:chOff x="732100" y="631600"/>
            <a:chExt cx="7679800" cy="270000"/>
          </a:xfrm>
        </p:grpSpPr>
        <p:sp>
          <p:nvSpPr>
            <p:cNvPr id="987" name="Google Shape;987;p21"/>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988" name="Google Shape;988;p21"/>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989" name="Google Shape;989;p21"/>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990" name="Google Shape;990;p21"/>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991" name="Google Shape;991;p21"/>
          <p:cNvGrpSpPr/>
          <p:nvPr/>
        </p:nvGrpSpPr>
        <p:grpSpPr>
          <a:xfrm>
            <a:off x="716690" y="539128"/>
            <a:ext cx="7710616" cy="347677"/>
            <a:chOff x="748940" y="988319"/>
            <a:chExt cx="7710616" cy="347677"/>
          </a:xfrm>
        </p:grpSpPr>
        <p:sp>
          <p:nvSpPr>
            <p:cNvPr id="992" name="Google Shape;992;p21"/>
            <p:cNvSpPr/>
            <p:nvPr/>
          </p:nvSpPr>
          <p:spPr>
            <a:xfrm>
              <a:off x="1120964"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a:off x="934507"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a:off x="748940"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a:off x="1306532"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21"/>
            <p:cNvGrpSpPr/>
            <p:nvPr/>
          </p:nvGrpSpPr>
          <p:grpSpPr>
            <a:xfrm>
              <a:off x="1492099" y="988319"/>
              <a:ext cx="348141" cy="347231"/>
              <a:chOff x="-1940500" y="150075"/>
              <a:chExt cx="195475" cy="194975"/>
            </a:xfrm>
          </p:grpSpPr>
          <p:sp>
            <p:nvSpPr>
              <p:cNvPr id="997" name="Google Shape;997;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21"/>
            <p:cNvSpPr/>
            <p:nvPr/>
          </p:nvSpPr>
          <p:spPr>
            <a:xfrm>
              <a:off x="2224184"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203772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185215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2409751"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21"/>
            <p:cNvGrpSpPr/>
            <p:nvPr/>
          </p:nvGrpSpPr>
          <p:grpSpPr>
            <a:xfrm>
              <a:off x="2595318" y="988319"/>
              <a:ext cx="348141" cy="347231"/>
              <a:chOff x="-1940500" y="150075"/>
              <a:chExt cx="195475" cy="194975"/>
            </a:xfrm>
          </p:grpSpPr>
          <p:sp>
            <p:nvSpPr>
              <p:cNvPr id="1004" name="Google Shape;1004;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21"/>
            <p:cNvSpPr/>
            <p:nvPr/>
          </p:nvSpPr>
          <p:spPr>
            <a:xfrm>
              <a:off x="332740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314094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p:nvPr/>
          </p:nvSpPr>
          <p:spPr>
            <a:xfrm>
              <a:off x="295537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a:off x="351297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21"/>
            <p:cNvGrpSpPr/>
            <p:nvPr/>
          </p:nvGrpSpPr>
          <p:grpSpPr>
            <a:xfrm>
              <a:off x="3698537" y="988319"/>
              <a:ext cx="348141" cy="347231"/>
              <a:chOff x="-1940500" y="150075"/>
              <a:chExt cx="195475" cy="194975"/>
            </a:xfrm>
          </p:grpSpPr>
          <p:sp>
            <p:nvSpPr>
              <p:cNvPr id="1011" name="Google Shape;1011;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21"/>
            <p:cNvSpPr/>
            <p:nvPr/>
          </p:nvSpPr>
          <p:spPr>
            <a:xfrm>
              <a:off x="443062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4244165"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4058598"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461619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 name="Google Shape;1017;p21"/>
            <p:cNvGrpSpPr/>
            <p:nvPr/>
          </p:nvGrpSpPr>
          <p:grpSpPr>
            <a:xfrm>
              <a:off x="4801757" y="988319"/>
              <a:ext cx="348141" cy="347231"/>
              <a:chOff x="-1940500" y="150075"/>
              <a:chExt cx="195475" cy="194975"/>
            </a:xfrm>
          </p:grpSpPr>
          <p:sp>
            <p:nvSpPr>
              <p:cNvPr id="1018" name="Google Shape;1018;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21"/>
            <p:cNvSpPr/>
            <p:nvPr/>
          </p:nvSpPr>
          <p:spPr>
            <a:xfrm>
              <a:off x="5533842"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p:nvPr/>
          </p:nvSpPr>
          <p:spPr>
            <a:xfrm>
              <a:off x="534738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a:off x="516181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a:off x="5719409"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 name="Google Shape;1024;p21"/>
            <p:cNvGrpSpPr/>
            <p:nvPr/>
          </p:nvGrpSpPr>
          <p:grpSpPr>
            <a:xfrm>
              <a:off x="5904976" y="988319"/>
              <a:ext cx="348141" cy="347231"/>
              <a:chOff x="-1940500" y="150075"/>
              <a:chExt cx="195475" cy="194975"/>
            </a:xfrm>
          </p:grpSpPr>
          <p:sp>
            <p:nvSpPr>
              <p:cNvPr id="1025" name="Google Shape;1025;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 name="Google Shape;1027;p21"/>
            <p:cNvSpPr/>
            <p:nvPr/>
          </p:nvSpPr>
          <p:spPr>
            <a:xfrm>
              <a:off x="663706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1"/>
            <p:cNvSpPr/>
            <p:nvPr/>
          </p:nvSpPr>
          <p:spPr>
            <a:xfrm>
              <a:off x="645060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1"/>
            <p:cNvSpPr/>
            <p:nvPr/>
          </p:nvSpPr>
          <p:spPr>
            <a:xfrm>
              <a:off x="626503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1"/>
            <p:cNvSpPr/>
            <p:nvPr/>
          </p:nvSpPr>
          <p:spPr>
            <a:xfrm>
              <a:off x="682262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21"/>
            <p:cNvGrpSpPr/>
            <p:nvPr/>
          </p:nvGrpSpPr>
          <p:grpSpPr>
            <a:xfrm>
              <a:off x="7008195" y="988319"/>
              <a:ext cx="348141" cy="347231"/>
              <a:chOff x="-1940500" y="150075"/>
              <a:chExt cx="195475" cy="194975"/>
            </a:xfrm>
          </p:grpSpPr>
          <p:sp>
            <p:nvSpPr>
              <p:cNvPr id="1032" name="Google Shape;1032;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21"/>
            <p:cNvSpPr/>
            <p:nvPr/>
          </p:nvSpPr>
          <p:spPr>
            <a:xfrm>
              <a:off x="774028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1"/>
            <p:cNvSpPr/>
            <p:nvPr/>
          </p:nvSpPr>
          <p:spPr>
            <a:xfrm>
              <a:off x="7553823"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1"/>
            <p:cNvSpPr/>
            <p:nvPr/>
          </p:nvSpPr>
          <p:spPr>
            <a:xfrm>
              <a:off x="7368256"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1"/>
            <p:cNvSpPr/>
            <p:nvPr/>
          </p:nvSpPr>
          <p:spPr>
            <a:xfrm>
              <a:off x="792584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1"/>
            <p:cNvGrpSpPr/>
            <p:nvPr/>
          </p:nvGrpSpPr>
          <p:grpSpPr>
            <a:xfrm>
              <a:off x="8111415" y="988319"/>
              <a:ext cx="348141" cy="347231"/>
              <a:chOff x="-1940500" y="150075"/>
              <a:chExt cx="195475" cy="194975"/>
            </a:xfrm>
          </p:grpSpPr>
          <p:sp>
            <p:nvSpPr>
              <p:cNvPr id="1039" name="Google Shape;1039;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1" name="Google Shape;1041;p21"/>
          <p:cNvGrpSpPr/>
          <p:nvPr/>
        </p:nvGrpSpPr>
        <p:grpSpPr>
          <a:xfrm>
            <a:off x="716690" y="4255819"/>
            <a:ext cx="7710616" cy="347677"/>
            <a:chOff x="748940" y="988319"/>
            <a:chExt cx="7710616" cy="347677"/>
          </a:xfrm>
        </p:grpSpPr>
        <p:sp>
          <p:nvSpPr>
            <p:cNvPr id="1042" name="Google Shape;1042;p21"/>
            <p:cNvSpPr/>
            <p:nvPr/>
          </p:nvSpPr>
          <p:spPr>
            <a:xfrm>
              <a:off x="1120964"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1"/>
            <p:cNvSpPr/>
            <p:nvPr/>
          </p:nvSpPr>
          <p:spPr>
            <a:xfrm>
              <a:off x="934507"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1"/>
            <p:cNvSpPr/>
            <p:nvPr/>
          </p:nvSpPr>
          <p:spPr>
            <a:xfrm>
              <a:off x="748940"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1"/>
            <p:cNvSpPr/>
            <p:nvPr/>
          </p:nvSpPr>
          <p:spPr>
            <a:xfrm>
              <a:off x="1306532"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 name="Google Shape;1046;p21"/>
            <p:cNvGrpSpPr/>
            <p:nvPr/>
          </p:nvGrpSpPr>
          <p:grpSpPr>
            <a:xfrm>
              <a:off x="1492099" y="988319"/>
              <a:ext cx="348141" cy="347231"/>
              <a:chOff x="-1940500" y="150075"/>
              <a:chExt cx="195475" cy="194975"/>
            </a:xfrm>
          </p:grpSpPr>
          <p:sp>
            <p:nvSpPr>
              <p:cNvPr id="1047" name="Google Shape;1047;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 name="Google Shape;1049;p21"/>
            <p:cNvSpPr/>
            <p:nvPr/>
          </p:nvSpPr>
          <p:spPr>
            <a:xfrm>
              <a:off x="2224184"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1"/>
            <p:cNvSpPr/>
            <p:nvPr/>
          </p:nvSpPr>
          <p:spPr>
            <a:xfrm>
              <a:off x="203772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1"/>
            <p:cNvSpPr/>
            <p:nvPr/>
          </p:nvSpPr>
          <p:spPr>
            <a:xfrm>
              <a:off x="185215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1"/>
            <p:cNvSpPr/>
            <p:nvPr/>
          </p:nvSpPr>
          <p:spPr>
            <a:xfrm>
              <a:off x="2409751"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 name="Google Shape;1053;p21"/>
            <p:cNvGrpSpPr/>
            <p:nvPr/>
          </p:nvGrpSpPr>
          <p:grpSpPr>
            <a:xfrm>
              <a:off x="2595318" y="988319"/>
              <a:ext cx="348141" cy="347231"/>
              <a:chOff x="-1940500" y="150075"/>
              <a:chExt cx="195475" cy="194975"/>
            </a:xfrm>
          </p:grpSpPr>
          <p:sp>
            <p:nvSpPr>
              <p:cNvPr id="1054" name="Google Shape;1054;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21"/>
            <p:cNvSpPr/>
            <p:nvPr/>
          </p:nvSpPr>
          <p:spPr>
            <a:xfrm>
              <a:off x="332740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1"/>
            <p:cNvSpPr/>
            <p:nvPr/>
          </p:nvSpPr>
          <p:spPr>
            <a:xfrm>
              <a:off x="314094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1"/>
            <p:cNvSpPr/>
            <p:nvPr/>
          </p:nvSpPr>
          <p:spPr>
            <a:xfrm>
              <a:off x="295537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1"/>
            <p:cNvSpPr/>
            <p:nvPr/>
          </p:nvSpPr>
          <p:spPr>
            <a:xfrm>
              <a:off x="351297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21"/>
            <p:cNvGrpSpPr/>
            <p:nvPr/>
          </p:nvGrpSpPr>
          <p:grpSpPr>
            <a:xfrm>
              <a:off x="3698537" y="988319"/>
              <a:ext cx="348141" cy="347231"/>
              <a:chOff x="-1940500" y="150075"/>
              <a:chExt cx="195475" cy="194975"/>
            </a:xfrm>
          </p:grpSpPr>
          <p:sp>
            <p:nvSpPr>
              <p:cNvPr id="1061" name="Google Shape;1061;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21"/>
            <p:cNvSpPr/>
            <p:nvPr/>
          </p:nvSpPr>
          <p:spPr>
            <a:xfrm>
              <a:off x="443062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1"/>
            <p:cNvSpPr/>
            <p:nvPr/>
          </p:nvSpPr>
          <p:spPr>
            <a:xfrm>
              <a:off x="4244165"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1"/>
            <p:cNvSpPr/>
            <p:nvPr/>
          </p:nvSpPr>
          <p:spPr>
            <a:xfrm>
              <a:off x="4058598"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1"/>
            <p:cNvSpPr/>
            <p:nvPr/>
          </p:nvSpPr>
          <p:spPr>
            <a:xfrm>
              <a:off x="461619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p21"/>
            <p:cNvGrpSpPr/>
            <p:nvPr/>
          </p:nvGrpSpPr>
          <p:grpSpPr>
            <a:xfrm>
              <a:off x="4801757" y="988319"/>
              <a:ext cx="348141" cy="347231"/>
              <a:chOff x="-1940500" y="150075"/>
              <a:chExt cx="195475" cy="194975"/>
            </a:xfrm>
          </p:grpSpPr>
          <p:sp>
            <p:nvSpPr>
              <p:cNvPr id="1068" name="Google Shape;1068;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 name="Google Shape;1070;p21"/>
            <p:cNvSpPr/>
            <p:nvPr/>
          </p:nvSpPr>
          <p:spPr>
            <a:xfrm>
              <a:off x="5533842"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534738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1"/>
            <p:cNvSpPr/>
            <p:nvPr/>
          </p:nvSpPr>
          <p:spPr>
            <a:xfrm>
              <a:off x="516181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1"/>
            <p:cNvSpPr/>
            <p:nvPr/>
          </p:nvSpPr>
          <p:spPr>
            <a:xfrm>
              <a:off x="5719409"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21"/>
            <p:cNvGrpSpPr/>
            <p:nvPr/>
          </p:nvGrpSpPr>
          <p:grpSpPr>
            <a:xfrm>
              <a:off x="5904976" y="988319"/>
              <a:ext cx="348141" cy="347231"/>
              <a:chOff x="-1940500" y="150075"/>
              <a:chExt cx="195475" cy="194975"/>
            </a:xfrm>
          </p:grpSpPr>
          <p:sp>
            <p:nvSpPr>
              <p:cNvPr id="1075" name="Google Shape;1075;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21"/>
            <p:cNvSpPr/>
            <p:nvPr/>
          </p:nvSpPr>
          <p:spPr>
            <a:xfrm>
              <a:off x="663706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1"/>
            <p:cNvSpPr/>
            <p:nvPr/>
          </p:nvSpPr>
          <p:spPr>
            <a:xfrm>
              <a:off x="645060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626503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682262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 name="Google Shape;1081;p21"/>
            <p:cNvGrpSpPr/>
            <p:nvPr/>
          </p:nvGrpSpPr>
          <p:grpSpPr>
            <a:xfrm>
              <a:off x="7008195" y="988319"/>
              <a:ext cx="348141" cy="347231"/>
              <a:chOff x="-1940500" y="150075"/>
              <a:chExt cx="195475" cy="194975"/>
            </a:xfrm>
          </p:grpSpPr>
          <p:sp>
            <p:nvSpPr>
              <p:cNvPr id="1082" name="Google Shape;1082;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21"/>
            <p:cNvSpPr/>
            <p:nvPr/>
          </p:nvSpPr>
          <p:spPr>
            <a:xfrm>
              <a:off x="774028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1"/>
            <p:cNvSpPr/>
            <p:nvPr/>
          </p:nvSpPr>
          <p:spPr>
            <a:xfrm>
              <a:off x="7553823"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1"/>
            <p:cNvSpPr/>
            <p:nvPr/>
          </p:nvSpPr>
          <p:spPr>
            <a:xfrm>
              <a:off x="7368256"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1"/>
            <p:cNvSpPr/>
            <p:nvPr/>
          </p:nvSpPr>
          <p:spPr>
            <a:xfrm>
              <a:off x="792584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 name="Google Shape;1088;p21"/>
            <p:cNvGrpSpPr/>
            <p:nvPr/>
          </p:nvGrpSpPr>
          <p:grpSpPr>
            <a:xfrm>
              <a:off x="8111415" y="988319"/>
              <a:ext cx="348141" cy="347231"/>
              <a:chOff x="-1940500" y="150075"/>
              <a:chExt cx="195475" cy="194975"/>
            </a:xfrm>
          </p:grpSpPr>
          <p:sp>
            <p:nvSpPr>
              <p:cNvPr id="1089" name="Google Shape;1089;p21"/>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1"/>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091" name="Shape 1091"/>
        <p:cNvGrpSpPr/>
        <p:nvPr/>
      </p:nvGrpSpPr>
      <p:grpSpPr>
        <a:xfrm>
          <a:off x="0" y="0"/>
          <a:ext cx="0" cy="0"/>
          <a:chOff x="0" y="0"/>
          <a:chExt cx="0" cy="0"/>
        </a:xfrm>
      </p:grpSpPr>
      <p:sp>
        <p:nvSpPr>
          <p:cNvPr id="1092" name="Google Shape;1092;p22"/>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3" name="Google Shape;1093;p22"/>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4" name="Google Shape;1094;p22"/>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095" name="Google Shape;1095;p22"/>
          <p:cNvGrpSpPr/>
          <p:nvPr/>
        </p:nvGrpSpPr>
        <p:grpSpPr>
          <a:xfrm>
            <a:off x="732100" y="134998"/>
            <a:ext cx="7679800" cy="270000"/>
            <a:chOff x="732100" y="631600"/>
            <a:chExt cx="7679800" cy="270000"/>
          </a:xfrm>
        </p:grpSpPr>
        <p:sp>
          <p:nvSpPr>
            <p:cNvPr id="1096" name="Google Shape;1096;p22"/>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097" name="Google Shape;1097;p22"/>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098" name="Google Shape;1098;p22"/>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099" name="Google Shape;1099;p22"/>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100" name="Google Shape;1100;p22"/>
          <p:cNvSpPr txBox="1"/>
          <p:nvPr>
            <p:ph type="title"/>
          </p:nvPr>
        </p:nvSpPr>
        <p:spPr>
          <a:xfrm>
            <a:off x="3653750" y="1362150"/>
            <a:ext cx="4758000" cy="1074600"/>
          </a:xfrm>
          <a:prstGeom prst="rect">
            <a:avLst/>
          </a:prstGeom>
          <a:effectLst>
            <a:outerShdw rotWithShape="0" algn="bl" dir="3300000" dist="28575">
              <a:schemeClr val="accent5"/>
            </a:outerShdw>
          </a:effectLst>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atin typeface="Orbitron"/>
                <a:ea typeface="Orbitron"/>
                <a:cs typeface="Orbitron"/>
                <a:sym typeface="Orbitron"/>
              </a:defRPr>
            </a:lvl2pPr>
            <a:lvl3pPr lvl="2">
              <a:spcBef>
                <a:spcPts val="0"/>
              </a:spcBef>
              <a:spcAft>
                <a:spcPts val="0"/>
              </a:spcAft>
              <a:buSzPts val="2800"/>
              <a:buNone/>
              <a:defRPr>
                <a:latin typeface="Orbitron"/>
                <a:ea typeface="Orbitron"/>
                <a:cs typeface="Orbitron"/>
                <a:sym typeface="Orbitron"/>
              </a:defRPr>
            </a:lvl3pPr>
            <a:lvl4pPr lvl="3">
              <a:spcBef>
                <a:spcPts val="0"/>
              </a:spcBef>
              <a:spcAft>
                <a:spcPts val="0"/>
              </a:spcAft>
              <a:buSzPts val="2800"/>
              <a:buNone/>
              <a:defRPr>
                <a:latin typeface="Orbitron"/>
                <a:ea typeface="Orbitron"/>
                <a:cs typeface="Orbitron"/>
                <a:sym typeface="Orbitron"/>
              </a:defRPr>
            </a:lvl4pPr>
            <a:lvl5pPr lvl="4">
              <a:spcBef>
                <a:spcPts val="0"/>
              </a:spcBef>
              <a:spcAft>
                <a:spcPts val="0"/>
              </a:spcAft>
              <a:buSzPts val="2800"/>
              <a:buNone/>
              <a:defRPr>
                <a:latin typeface="Orbitron"/>
                <a:ea typeface="Orbitron"/>
                <a:cs typeface="Orbitron"/>
                <a:sym typeface="Orbitron"/>
              </a:defRPr>
            </a:lvl5pPr>
            <a:lvl6pPr lvl="5">
              <a:spcBef>
                <a:spcPts val="0"/>
              </a:spcBef>
              <a:spcAft>
                <a:spcPts val="0"/>
              </a:spcAft>
              <a:buSzPts val="2800"/>
              <a:buNone/>
              <a:defRPr>
                <a:latin typeface="Orbitron"/>
                <a:ea typeface="Orbitron"/>
                <a:cs typeface="Orbitron"/>
                <a:sym typeface="Orbitron"/>
              </a:defRPr>
            </a:lvl6pPr>
            <a:lvl7pPr lvl="6">
              <a:spcBef>
                <a:spcPts val="0"/>
              </a:spcBef>
              <a:spcAft>
                <a:spcPts val="0"/>
              </a:spcAft>
              <a:buSzPts val="2800"/>
              <a:buNone/>
              <a:defRPr>
                <a:latin typeface="Orbitron"/>
                <a:ea typeface="Orbitron"/>
                <a:cs typeface="Orbitron"/>
                <a:sym typeface="Orbitron"/>
              </a:defRPr>
            </a:lvl7pPr>
            <a:lvl8pPr lvl="7">
              <a:spcBef>
                <a:spcPts val="0"/>
              </a:spcBef>
              <a:spcAft>
                <a:spcPts val="0"/>
              </a:spcAft>
              <a:buSzPts val="2800"/>
              <a:buNone/>
              <a:defRPr>
                <a:latin typeface="Orbitron"/>
                <a:ea typeface="Orbitron"/>
                <a:cs typeface="Orbitron"/>
                <a:sym typeface="Orbitron"/>
              </a:defRPr>
            </a:lvl8pPr>
            <a:lvl9pPr lvl="8">
              <a:spcBef>
                <a:spcPts val="0"/>
              </a:spcBef>
              <a:spcAft>
                <a:spcPts val="0"/>
              </a:spcAft>
              <a:buSzPts val="2800"/>
              <a:buNone/>
              <a:defRPr>
                <a:latin typeface="Orbitron"/>
                <a:ea typeface="Orbitron"/>
                <a:cs typeface="Orbitron"/>
                <a:sym typeface="Orbitron"/>
              </a:defRPr>
            </a:lvl9pPr>
          </a:lstStyle>
          <a:p/>
        </p:txBody>
      </p:sp>
      <p:sp>
        <p:nvSpPr>
          <p:cNvPr id="1101" name="Google Shape;1101;p22"/>
          <p:cNvSpPr txBox="1"/>
          <p:nvPr>
            <p:ph idx="4" type="subTitle"/>
          </p:nvPr>
        </p:nvSpPr>
        <p:spPr>
          <a:xfrm>
            <a:off x="3653750" y="2894450"/>
            <a:ext cx="4758000" cy="639000"/>
          </a:xfrm>
          <a:prstGeom prst="rect">
            <a:avLst/>
          </a:prstGeom>
          <a:solidFill>
            <a:schemeClr val="accent5"/>
          </a:solidFill>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02" name="Google Shape;1102;p22"/>
          <p:cNvGrpSpPr/>
          <p:nvPr/>
        </p:nvGrpSpPr>
        <p:grpSpPr>
          <a:xfrm>
            <a:off x="724925" y="4519975"/>
            <a:ext cx="7699175" cy="77100"/>
            <a:chOff x="724925" y="4519975"/>
            <a:chExt cx="7699175" cy="77100"/>
          </a:xfrm>
        </p:grpSpPr>
        <p:sp>
          <p:nvSpPr>
            <p:cNvPr id="1103" name="Google Shape;1103;p22"/>
            <p:cNvSpPr/>
            <p:nvPr/>
          </p:nvSpPr>
          <p:spPr>
            <a:xfrm>
              <a:off x="83320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82129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80938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2"/>
            <p:cNvSpPr/>
            <p:nvPr/>
          </p:nvSpPr>
          <p:spPr>
            <a:xfrm>
              <a:off x="797477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2"/>
            <p:cNvSpPr/>
            <p:nvPr/>
          </p:nvSpPr>
          <p:spPr>
            <a:xfrm>
              <a:off x="78557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77366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p:nvPr/>
          </p:nvSpPr>
          <p:spPr>
            <a:xfrm>
              <a:off x="76175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749847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73794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72603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71412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724925" y="4519975"/>
              <a:ext cx="6389400" cy="77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2">
    <p:spTree>
      <p:nvGrpSpPr>
        <p:cNvPr id="1115" name="Shape 1115"/>
        <p:cNvGrpSpPr/>
        <p:nvPr/>
      </p:nvGrpSpPr>
      <p:grpSpPr>
        <a:xfrm>
          <a:off x="0" y="0"/>
          <a:ext cx="0" cy="0"/>
          <a:chOff x="0" y="0"/>
          <a:chExt cx="0" cy="0"/>
        </a:xfrm>
      </p:grpSpPr>
      <p:sp>
        <p:nvSpPr>
          <p:cNvPr id="1116" name="Google Shape;1116;p23"/>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7" name="Google Shape;1117;p23"/>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8" name="Google Shape;1118;p23"/>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19" name="Google Shape;1119;p23"/>
          <p:cNvGrpSpPr/>
          <p:nvPr/>
        </p:nvGrpSpPr>
        <p:grpSpPr>
          <a:xfrm>
            <a:off x="732100" y="134998"/>
            <a:ext cx="7679800" cy="270000"/>
            <a:chOff x="732100" y="631600"/>
            <a:chExt cx="7679800" cy="270000"/>
          </a:xfrm>
        </p:grpSpPr>
        <p:sp>
          <p:nvSpPr>
            <p:cNvPr id="1120" name="Google Shape;1120;p23"/>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121" name="Google Shape;1121;p23"/>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122" name="Google Shape;1122;p23"/>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123" name="Google Shape;1123;p23"/>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124" name="Google Shape;1124;p23"/>
          <p:cNvSpPr txBox="1"/>
          <p:nvPr>
            <p:ph type="title"/>
          </p:nvPr>
        </p:nvSpPr>
        <p:spPr>
          <a:xfrm>
            <a:off x="1016100" y="1442950"/>
            <a:ext cx="7111800" cy="589500"/>
          </a:xfrm>
          <a:prstGeom prst="rect">
            <a:avLst/>
          </a:prstGeom>
          <a:effectLst>
            <a:outerShdw rotWithShape="0" algn="bl" dir="3300000" dist="28575">
              <a:schemeClr val="accent6"/>
            </a:outerShdw>
          </a:effectLst>
        </p:spPr>
        <p:txBody>
          <a:bodyPr anchorCtr="0" anchor="ctr" bIns="91425" lIns="91425" spcFirstLastPara="1" rIns="91425" wrap="square" tIns="91425">
            <a:noAutofit/>
          </a:bodyPr>
          <a:lstStyle>
            <a:lvl1pPr lvl="0" rtl="0" algn="ctr">
              <a:spcBef>
                <a:spcPts val="0"/>
              </a:spcBef>
              <a:spcAft>
                <a:spcPts val="0"/>
              </a:spcAft>
              <a:buSzPts val="1500"/>
              <a:buNone/>
              <a:defRPr/>
            </a:lvl1pPr>
            <a:lvl2pPr lvl="1" rtl="0" algn="ctr">
              <a:spcBef>
                <a:spcPts val="0"/>
              </a:spcBef>
              <a:spcAft>
                <a:spcPts val="0"/>
              </a:spcAft>
              <a:buSzPts val="2800"/>
              <a:buNone/>
              <a:defRPr>
                <a:latin typeface="Orbitron"/>
                <a:ea typeface="Orbitron"/>
                <a:cs typeface="Orbitron"/>
                <a:sym typeface="Orbitron"/>
              </a:defRPr>
            </a:lvl2pPr>
            <a:lvl3pPr lvl="2" rtl="0" algn="ctr">
              <a:spcBef>
                <a:spcPts val="0"/>
              </a:spcBef>
              <a:spcAft>
                <a:spcPts val="0"/>
              </a:spcAft>
              <a:buSzPts val="2800"/>
              <a:buNone/>
              <a:defRPr>
                <a:latin typeface="Orbitron"/>
                <a:ea typeface="Orbitron"/>
                <a:cs typeface="Orbitron"/>
                <a:sym typeface="Orbitron"/>
              </a:defRPr>
            </a:lvl3pPr>
            <a:lvl4pPr lvl="3" rtl="0" algn="ctr">
              <a:spcBef>
                <a:spcPts val="0"/>
              </a:spcBef>
              <a:spcAft>
                <a:spcPts val="0"/>
              </a:spcAft>
              <a:buSzPts val="2800"/>
              <a:buNone/>
              <a:defRPr>
                <a:latin typeface="Orbitron"/>
                <a:ea typeface="Orbitron"/>
                <a:cs typeface="Orbitron"/>
                <a:sym typeface="Orbitron"/>
              </a:defRPr>
            </a:lvl4pPr>
            <a:lvl5pPr lvl="4" rtl="0" algn="ctr">
              <a:spcBef>
                <a:spcPts val="0"/>
              </a:spcBef>
              <a:spcAft>
                <a:spcPts val="0"/>
              </a:spcAft>
              <a:buSzPts val="2800"/>
              <a:buNone/>
              <a:defRPr>
                <a:latin typeface="Orbitron"/>
                <a:ea typeface="Orbitron"/>
                <a:cs typeface="Orbitron"/>
                <a:sym typeface="Orbitron"/>
              </a:defRPr>
            </a:lvl5pPr>
            <a:lvl6pPr lvl="5" rtl="0" algn="ctr">
              <a:spcBef>
                <a:spcPts val="0"/>
              </a:spcBef>
              <a:spcAft>
                <a:spcPts val="0"/>
              </a:spcAft>
              <a:buSzPts val="2800"/>
              <a:buNone/>
              <a:defRPr>
                <a:latin typeface="Orbitron"/>
                <a:ea typeface="Orbitron"/>
                <a:cs typeface="Orbitron"/>
                <a:sym typeface="Orbitron"/>
              </a:defRPr>
            </a:lvl6pPr>
            <a:lvl7pPr lvl="6" rtl="0" algn="ctr">
              <a:spcBef>
                <a:spcPts val="0"/>
              </a:spcBef>
              <a:spcAft>
                <a:spcPts val="0"/>
              </a:spcAft>
              <a:buSzPts val="2800"/>
              <a:buNone/>
              <a:defRPr>
                <a:latin typeface="Orbitron"/>
                <a:ea typeface="Orbitron"/>
                <a:cs typeface="Orbitron"/>
                <a:sym typeface="Orbitron"/>
              </a:defRPr>
            </a:lvl7pPr>
            <a:lvl8pPr lvl="7" rtl="0" algn="ctr">
              <a:spcBef>
                <a:spcPts val="0"/>
              </a:spcBef>
              <a:spcAft>
                <a:spcPts val="0"/>
              </a:spcAft>
              <a:buSzPts val="2800"/>
              <a:buNone/>
              <a:defRPr>
                <a:latin typeface="Orbitron"/>
                <a:ea typeface="Orbitron"/>
                <a:cs typeface="Orbitron"/>
                <a:sym typeface="Orbitron"/>
              </a:defRPr>
            </a:lvl8pPr>
            <a:lvl9pPr lvl="8" rtl="0" algn="ctr">
              <a:spcBef>
                <a:spcPts val="0"/>
              </a:spcBef>
              <a:spcAft>
                <a:spcPts val="0"/>
              </a:spcAft>
              <a:buSzPts val="2800"/>
              <a:buNone/>
              <a:defRPr>
                <a:latin typeface="Orbitron"/>
                <a:ea typeface="Orbitron"/>
                <a:cs typeface="Orbitron"/>
                <a:sym typeface="Orbitron"/>
              </a:defRPr>
            </a:lvl9pPr>
          </a:lstStyle>
          <a:p/>
        </p:txBody>
      </p:sp>
      <p:sp>
        <p:nvSpPr>
          <p:cNvPr id="1125" name="Google Shape;1125;p23"/>
          <p:cNvSpPr txBox="1"/>
          <p:nvPr>
            <p:ph idx="4" type="subTitle"/>
          </p:nvPr>
        </p:nvSpPr>
        <p:spPr>
          <a:xfrm>
            <a:off x="2193000" y="3720133"/>
            <a:ext cx="4758000" cy="6390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26" name="Google Shape;1126;p23"/>
          <p:cNvGrpSpPr/>
          <p:nvPr/>
        </p:nvGrpSpPr>
        <p:grpSpPr>
          <a:xfrm>
            <a:off x="1113837" y="710950"/>
            <a:ext cx="6916318" cy="521715"/>
            <a:chOff x="1819787" y="1885769"/>
            <a:chExt cx="6916318" cy="521715"/>
          </a:xfrm>
        </p:grpSpPr>
        <p:grpSp>
          <p:nvGrpSpPr>
            <p:cNvPr id="1127" name="Google Shape;1127;p23"/>
            <p:cNvGrpSpPr/>
            <p:nvPr/>
          </p:nvGrpSpPr>
          <p:grpSpPr>
            <a:xfrm>
              <a:off x="3279382" y="1885769"/>
              <a:ext cx="695347" cy="521715"/>
              <a:chOff x="-1940500" y="150075"/>
              <a:chExt cx="390425" cy="292950"/>
            </a:xfrm>
          </p:grpSpPr>
          <p:sp>
            <p:nvSpPr>
              <p:cNvPr id="1128" name="Google Shape;1128;p23"/>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3"/>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23"/>
            <p:cNvGrpSpPr/>
            <p:nvPr/>
          </p:nvGrpSpPr>
          <p:grpSpPr>
            <a:xfrm>
              <a:off x="4009180" y="1885769"/>
              <a:ext cx="695347" cy="521715"/>
              <a:chOff x="-1940500" y="150075"/>
              <a:chExt cx="390425" cy="292950"/>
            </a:xfrm>
          </p:grpSpPr>
          <p:sp>
            <p:nvSpPr>
              <p:cNvPr id="1133" name="Google Shape;1133;p23"/>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3"/>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3"/>
            <p:cNvGrpSpPr/>
            <p:nvPr/>
          </p:nvGrpSpPr>
          <p:grpSpPr>
            <a:xfrm>
              <a:off x="4738977" y="1885769"/>
              <a:ext cx="695347" cy="521715"/>
              <a:chOff x="-1940500" y="150075"/>
              <a:chExt cx="390425" cy="292950"/>
            </a:xfrm>
          </p:grpSpPr>
          <p:sp>
            <p:nvSpPr>
              <p:cNvPr id="1138" name="Google Shape;1138;p23"/>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3"/>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23"/>
            <p:cNvGrpSpPr/>
            <p:nvPr/>
          </p:nvGrpSpPr>
          <p:grpSpPr>
            <a:xfrm>
              <a:off x="5468775" y="1885769"/>
              <a:ext cx="695347" cy="521715"/>
              <a:chOff x="-1940500" y="150075"/>
              <a:chExt cx="390425" cy="292950"/>
            </a:xfrm>
          </p:grpSpPr>
          <p:sp>
            <p:nvSpPr>
              <p:cNvPr id="1143" name="Google Shape;1143;p23"/>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23"/>
            <p:cNvGrpSpPr/>
            <p:nvPr/>
          </p:nvGrpSpPr>
          <p:grpSpPr>
            <a:xfrm>
              <a:off x="6198572" y="1885769"/>
              <a:ext cx="695347" cy="521715"/>
              <a:chOff x="-1940500" y="150075"/>
              <a:chExt cx="390425" cy="292950"/>
            </a:xfrm>
          </p:grpSpPr>
          <p:sp>
            <p:nvSpPr>
              <p:cNvPr id="1148" name="Google Shape;1148;p23"/>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23"/>
            <p:cNvGrpSpPr/>
            <p:nvPr/>
          </p:nvGrpSpPr>
          <p:grpSpPr>
            <a:xfrm>
              <a:off x="6928370" y="1885769"/>
              <a:ext cx="695347" cy="521715"/>
              <a:chOff x="-1940500" y="150075"/>
              <a:chExt cx="390425" cy="292950"/>
            </a:xfrm>
          </p:grpSpPr>
          <p:sp>
            <p:nvSpPr>
              <p:cNvPr id="1153" name="Google Shape;1153;p23"/>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3"/>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23"/>
            <p:cNvGrpSpPr/>
            <p:nvPr/>
          </p:nvGrpSpPr>
          <p:grpSpPr>
            <a:xfrm>
              <a:off x="7658167" y="1885769"/>
              <a:ext cx="695347" cy="521715"/>
              <a:chOff x="-1940500" y="150075"/>
              <a:chExt cx="390425" cy="292950"/>
            </a:xfrm>
          </p:grpSpPr>
          <p:sp>
            <p:nvSpPr>
              <p:cNvPr id="1158" name="Google Shape;1158;p23"/>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23"/>
            <p:cNvGrpSpPr/>
            <p:nvPr/>
          </p:nvGrpSpPr>
          <p:grpSpPr>
            <a:xfrm>
              <a:off x="8387965" y="1885769"/>
              <a:ext cx="348141" cy="347231"/>
              <a:chOff x="-1940500" y="150075"/>
              <a:chExt cx="195475" cy="194975"/>
            </a:xfrm>
          </p:grpSpPr>
          <p:sp>
            <p:nvSpPr>
              <p:cNvPr id="1163" name="Google Shape;1163;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2549585" y="1885769"/>
              <a:ext cx="695347" cy="521715"/>
              <a:chOff x="-1940500" y="150075"/>
              <a:chExt cx="390425" cy="292950"/>
            </a:xfrm>
          </p:grpSpPr>
          <p:sp>
            <p:nvSpPr>
              <p:cNvPr id="1166" name="Google Shape;1166;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1819787" y="1885769"/>
              <a:ext cx="695347" cy="521715"/>
              <a:chOff x="-1940500" y="150075"/>
              <a:chExt cx="390425" cy="292950"/>
            </a:xfrm>
          </p:grpSpPr>
          <p:sp>
            <p:nvSpPr>
              <p:cNvPr id="1171" name="Google Shape;1171;p23"/>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5" name="Google Shape;1175;p23"/>
          <p:cNvSpPr/>
          <p:nvPr/>
        </p:nvSpPr>
        <p:spPr>
          <a:xfrm>
            <a:off x="720000" y="540000"/>
            <a:ext cx="7704000" cy="7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a:off x="720000" y="4526400"/>
            <a:ext cx="7704000" cy="7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
    <p:spTree>
      <p:nvGrpSpPr>
        <p:cNvPr id="1177" name="Shape 1177"/>
        <p:cNvGrpSpPr/>
        <p:nvPr/>
      </p:nvGrpSpPr>
      <p:grpSpPr>
        <a:xfrm>
          <a:off x="0" y="0"/>
          <a:ext cx="0" cy="0"/>
          <a:chOff x="0" y="0"/>
          <a:chExt cx="0" cy="0"/>
        </a:xfrm>
      </p:grpSpPr>
      <p:sp>
        <p:nvSpPr>
          <p:cNvPr id="1178" name="Google Shape;1178;p24"/>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9" name="Google Shape;1179;p24"/>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0" name="Google Shape;1180;p24"/>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81" name="Google Shape;1181;p24"/>
          <p:cNvGrpSpPr/>
          <p:nvPr/>
        </p:nvGrpSpPr>
        <p:grpSpPr>
          <a:xfrm>
            <a:off x="732100" y="134998"/>
            <a:ext cx="7679800" cy="270000"/>
            <a:chOff x="732100" y="631600"/>
            <a:chExt cx="7679800" cy="270000"/>
          </a:xfrm>
        </p:grpSpPr>
        <p:sp>
          <p:nvSpPr>
            <p:cNvPr id="1182" name="Google Shape;1182;p24"/>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183" name="Google Shape;1183;p24"/>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184" name="Google Shape;1184;p24"/>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185" name="Google Shape;1185;p24"/>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186" name="Google Shape;1186;p24"/>
          <p:cNvSpPr txBox="1"/>
          <p:nvPr>
            <p:ph type="title"/>
          </p:nvPr>
        </p:nvSpPr>
        <p:spPr>
          <a:xfrm>
            <a:off x="4572000" y="1659275"/>
            <a:ext cx="3855300" cy="731400"/>
          </a:xfrm>
          <a:prstGeom prst="rect">
            <a:avLst/>
          </a:prstGeom>
          <a:effectLst>
            <a:outerShdw rotWithShape="0" algn="bl" dir="3300000" dist="28575">
              <a:schemeClr val="accent2"/>
            </a:outerShdw>
          </a:effectLst>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atin typeface="Orbitron"/>
                <a:ea typeface="Orbitron"/>
                <a:cs typeface="Orbitron"/>
                <a:sym typeface="Orbitron"/>
              </a:defRPr>
            </a:lvl2pPr>
            <a:lvl3pPr lvl="2" rtl="0">
              <a:spcBef>
                <a:spcPts val="0"/>
              </a:spcBef>
              <a:spcAft>
                <a:spcPts val="0"/>
              </a:spcAft>
              <a:buSzPts val="2800"/>
              <a:buNone/>
              <a:defRPr>
                <a:latin typeface="Orbitron"/>
                <a:ea typeface="Orbitron"/>
                <a:cs typeface="Orbitron"/>
                <a:sym typeface="Orbitron"/>
              </a:defRPr>
            </a:lvl3pPr>
            <a:lvl4pPr lvl="3" rtl="0">
              <a:spcBef>
                <a:spcPts val="0"/>
              </a:spcBef>
              <a:spcAft>
                <a:spcPts val="0"/>
              </a:spcAft>
              <a:buSzPts val="2800"/>
              <a:buNone/>
              <a:defRPr>
                <a:latin typeface="Orbitron"/>
                <a:ea typeface="Orbitron"/>
                <a:cs typeface="Orbitron"/>
                <a:sym typeface="Orbitron"/>
              </a:defRPr>
            </a:lvl4pPr>
            <a:lvl5pPr lvl="4" rtl="0">
              <a:spcBef>
                <a:spcPts val="0"/>
              </a:spcBef>
              <a:spcAft>
                <a:spcPts val="0"/>
              </a:spcAft>
              <a:buSzPts val="2800"/>
              <a:buNone/>
              <a:defRPr>
                <a:latin typeface="Orbitron"/>
                <a:ea typeface="Orbitron"/>
                <a:cs typeface="Orbitron"/>
                <a:sym typeface="Orbitron"/>
              </a:defRPr>
            </a:lvl5pPr>
            <a:lvl6pPr lvl="5" rtl="0">
              <a:spcBef>
                <a:spcPts val="0"/>
              </a:spcBef>
              <a:spcAft>
                <a:spcPts val="0"/>
              </a:spcAft>
              <a:buSzPts val="2800"/>
              <a:buNone/>
              <a:defRPr>
                <a:latin typeface="Orbitron"/>
                <a:ea typeface="Orbitron"/>
                <a:cs typeface="Orbitron"/>
                <a:sym typeface="Orbitron"/>
              </a:defRPr>
            </a:lvl6pPr>
            <a:lvl7pPr lvl="6" rtl="0">
              <a:spcBef>
                <a:spcPts val="0"/>
              </a:spcBef>
              <a:spcAft>
                <a:spcPts val="0"/>
              </a:spcAft>
              <a:buSzPts val="2800"/>
              <a:buNone/>
              <a:defRPr>
                <a:latin typeface="Orbitron"/>
                <a:ea typeface="Orbitron"/>
                <a:cs typeface="Orbitron"/>
                <a:sym typeface="Orbitron"/>
              </a:defRPr>
            </a:lvl7pPr>
            <a:lvl8pPr lvl="7" rtl="0">
              <a:spcBef>
                <a:spcPts val="0"/>
              </a:spcBef>
              <a:spcAft>
                <a:spcPts val="0"/>
              </a:spcAft>
              <a:buSzPts val="2800"/>
              <a:buNone/>
              <a:defRPr>
                <a:latin typeface="Orbitron"/>
                <a:ea typeface="Orbitron"/>
                <a:cs typeface="Orbitron"/>
                <a:sym typeface="Orbitron"/>
              </a:defRPr>
            </a:lvl8pPr>
            <a:lvl9pPr lvl="8" rtl="0">
              <a:spcBef>
                <a:spcPts val="0"/>
              </a:spcBef>
              <a:spcAft>
                <a:spcPts val="0"/>
              </a:spcAft>
              <a:buSzPts val="2800"/>
              <a:buNone/>
              <a:defRPr>
                <a:latin typeface="Orbitron"/>
                <a:ea typeface="Orbitron"/>
                <a:cs typeface="Orbitron"/>
                <a:sym typeface="Orbitron"/>
              </a:defRPr>
            </a:lvl9pPr>
          </a:lstStyle>
          <a:p/>
        </p:txBody>
      </p:sp>
      <p:sp>
        <p:nvSpPr>
          <p:cNvPr id="1187" name="Google Shape;1187;p24"/>
          <p:cNvSpPr txBox="1"/>
          <p:nvPr>
            <p:ph idx="4" type="subTitle"/>
          </p:nvPr>
        </p:nvSpPr>
        <p:spPr>
          <a:xfrm>
            <a:off x="4572000" y="2513450"/>
            <a:ext cx="3839700" cy="1188600"/>
          </a:xfrm>
          <a:prstGeom prst="rect">
            <a:avLst/>
          </a:prstGeom>
          <a:solidFill>
            <a:schemeClr val="accent2"/>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88" name="Google Shape;1188;p24"/>
          <p:cNvGrpSpPr/>
          <p:nvPr/>
        </p:nvGrpSpPr>
        <p:grpSpPr>
          <a:xfrm>
            <a:off x="716690" y="539128"/>
            <a:ext cx="7710616" cy="347677"/>
            <a:chOff x="748940" y="988319"/>
            <a:chExt cx="7710616" cy="347677"/>
          </a:xfrm>
        </p:grpSpPr>
        <p:sp>
          <p:nvSpPr>
            <p:cNvPr id="1189" name="Google Shape;1189;p24"/>
            <p:cNvSpPr/>
            <p:nvPr/>
          </p:nvSpPr>
          <p:spPr>
            <a:xfrm>
              <a:off x="1120964"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934507"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8940"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4"/>
            <p:cNvSpPr/>
            <p:nvPr/>
          </p:nvSpPr>
          <p:spPr>
            <a:xfrm>
              <a:off x="1306532"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3" name="Google Shape;1193;p24"/>
            <p:cNvGrpSpPr/>
            <p:nvPr/>
          </p:nvGrpSpPr>
          <p:grpSpPr>
            <a:xfrm>
              <a:off x="1492099" y="988319"/>
              <a:ext cx="348141" cy="347231"/>
              <a:chOff x="-1940500" y="150075"/>
              <a:chExt cx="195475" cy="194975"/>
            </a:xfrm>
          </p:grpSpPr>
          <p:sp>
            <p:nvSpPr>
              <p:cNvPr id="1194" name="Google Shape;1194;p2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6" name="Google Shape;1196;p24"/>
            <p:cNvSpPr/>
            <p:nvPr/>
          </p:nvSpPr>
          <p:spPr>
            <a:xfrm>
              <a:off x="2224184"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a:off x="203772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a:off x="185215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4"/>
            <p:cNvSpPr/>
            <p:nvPr/>
          </p:nvSpPr>
          <p:spPr>
            <a:xfrm>
              <a:off x="2409751"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24"/>
            <p:cNvGrpSpPr/>
            <p:nvPr/>
          </p:nvGrpSpPr>
          <p:grpSpPr>
            <a:xfrm>
              <a:off x="2595318" y="988319"/>
              <a:ext cx="348141" cy="347231"/>
              <a:chOff x="-1940500" y="150075"/>
              <a:chExt cx="195475" cy="194975"/>
            </a:xfrm>
          </p:grpSpPr>
          <p:sp>
            <p:nvSpPr>
              <p:cNvPr id="1201" name="Google Shape;1201;p2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24"/>
            <p:cNvSpPr/>
            <p:nvPr/>
          </p:nvSpPr>
          <p:spPr>
            <a:xfrm>
              <a:off x="332740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314094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295537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351297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24"/>
            <p:cNvGrpSpPr/>
            <p:nvPr/>
          </p:nvGrpSpPr>
          <p:grpSpPr>
            <a:xfrm>
              <a:off x="3698537" y="988319"/>
              <a:ext cx="348141" cy="347231"/>
              <a:chOff x="-1940500" y="150075"/>
              <a:chExt cx="195475" cy="194975"/>
            </a:xfrm>
          </p:grpSpPr>
          <p:sp>
            <p:nvSpPr>
              <p:cNvPr id="1208" name="Google Shape;1208;p2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24"/>
            <p:cNvSpPr/>
            <p:nvPr/>
          </p:nvSpPr>
          <p:spPr>
            <a:xfrm>
              <a:off x="443062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4244165"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4058598"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4"/>
            <p:cNvSpPr/>
            <p:nvPr/>
          </p:nvSpPr>
          <p:spPr>
            <a:xfrm>
              <a:off x="461619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24"/>
            <p:cNvGrpSpPr/>
            <p:nvPr/>
          </p:nvGrpSpPr>
          <p:grpSpPr>
            <a:xfrm>
              <a:off x="4801757" y="988319"/>
              <a:ext cx="348141" cy="347231"/>
              <a:chOff x="-1940500" y="150075"/>
              <a:chExt cx="195475" cy="194975"/>
            </a:xfrm>
          </p:grpSpPr>
          <p:sp>
            <p:nvSpPr>
              <p:cNvPr id="1215" name="Google Shape;1215;p2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24"/>
            <p:cNvSpPr/>
            <p:nvPr/>
          </p:nvSpPr>
          <p:spPr>
            <a:xfrm>
              <a:off x="5533842"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4"/>
            <p:cNvSpPr/>
            <p:nvPr/>
          </p:nvSpPr>
          <p:spPr>
            <a:xfrm>
              <a:off x="534738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4"/>
            <p:cNvSpPr/>
            <p:nvPr/>
          </p:nvSpPr>
          <p:spPr>
            <a:xfrm>
              <a:off x="516181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19409"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24"/>
            <p:cNvGrpSpPr/>
            <p:nvPr/>
          </p:nvGrpSpPr>
          <p:grpSpPr>
            <a:xfrm>
              <a:off x="5904976" y="988319"/>
              <a:ext cx="348141" cy="347231"/>
              <a:chOff x="-1940500" y="150075"/>
              <a:chExt cx="195475" cy="194975"/>
            </a:xfrm>
          </p:grpSpPr>
          <p:sp>
            <p:nvSpPr>
              <p:cNvPr id="1222" name="Google Shape;1222;p2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24"/>
            <p:cNvSpPr/>
            <p:nvPr/>
          </p:nvSpPr>
          <p:spPr>
            <a:xfrm>
              <a:off x="663706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645060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4"/>
            <p:cNvSpPr/>
            <p:nvPr/>
          </p:nvSpPr>
          <p:spPr>
            <a:xfrm>
              <a:off x="626503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4"/>
            <p:cNvSpPr/>
            <p:nvPr/>
          </p:nvSpPr>
          <p:spPr>
            <a:xfrm>
              <a:off x="682262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8" name="Google Shape;1228;p24"/>
            <p:cNvGrpSpPr/>
            <p:nvPr/>
          </p:nvGrpSpPr>
          <p:grpSpPr>
            <a:xfrm>
              <a:off x="7008195" y="988319"/>
              <a:ext cx="348141" cy="347231"/>
              <a:chOff x="-1940500" y="150075"/>
              <a:chExt cx="195475" cy="194975"/>
            </a:xfrm>
          </p:grpSpPr>
          <p:sp>
            <p:nvSpPr>
              <p:cNvPr id="1229" name="Google Shape;1229;p2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24"/>
            <p:cNvSpPr/>
            <p:nvPr/>
          </p:nvSpPr>
          <p:spPr>
            <a:xfrm>
              <a:off x="774028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4"/>
            <p:cNvSpPr/>
            <p:nvPr/>
          </p:nvSpPr>
          <p:spPr>
            <a:xfrm>
              <a:off x="7553823"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4"/>
            <p:cNvSpPr/>
            <p:nvPr/>
          </p:nvSpPr>
          <p:spPr>
            <a:xfrm>
              <a:off x="7368256"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4"/>
            <p:cNvSpPr/>
            <p:nvPr/>
          </p:nvSpPr>
          <p:spPr>
            <a:xfrm>
              <a:off x="792584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24"/>
            <p:cNvGrpSpPr/>
            <p:nvPr/>
          </p:nvGrpSpPr>
          <p:grpSpPr>
            <a:xfrm>
              <a:off x="8111415" y="988319"/>
              <a:ext cx="348141" cy="347231"/>
              <a:chOff x="-1940500" y="150075"/>
              <a:chExt cx="195475" cy="194975"/>
            </a:xfrm>
          </p:grpSpPr>
          <p:sp>
            <p:nvSpPr>
              <p:cNvPr id="1236" name="Google Shape;1236;p2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_1_1">
    <p:spTree>
      <p:nvGrpSpPr>
        <p:cNvPr id="1238" name="Shape 1238"/>
        <p:cNvGrpSpPr/>
        <p:nvPr/>
      </p:nvGrpSpPr>
      <p:grpSpPr>
        <a:xfrm>
          <a:off x="0" y="0"/>
          <a:ext cx="0" cy="0"/>
          <a:chOff x="0" y="0"/>
          <a:chExt cx="0" cy="0"/>
        </a:xfrm>
      </p:grpSpPr>
      <p:sp>
        <p:nvSpPr>
          <p:cNvPr id="1239" name="Google Shape;1239;p25"/>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0" name="Google Shape;1240;p25"/>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1" name="Google Shape;1241;p25"/>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242" name="Google Shape;1242;p25"/>
          <p:cNvGrpSpPr/>
          <p:nvPr/>
        </p:nvGrpSpPr>
        <p:grpSpPr>
          <a:xfrm>
            <a:off x="732100" y="134998"/>
            <a:ext cx="7679800" cy="270000"/>
            <a:chOff x="732100" y="631600"/>
            <a:chExt cx="7679800" cy="270000"/>
          </a:xfrm>
        </p:grpSpPr>
        <p:sp>
          <p:nvSpPr>
            <p:cNvPr id="1243" name="Google Shape;1243;p25"/>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244" name="Google Shape;1244;p25"/>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245" name="Google Shape;1245;p25"/>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246" name="Google Shape;1246;p25"/>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247" name="Google Shape;1247;p25"/>
          <p:cNvSpPr txBox="1"/>
          <p:nvPr>
            <p:ph type="title"/>
          </p:nvPr>
        </p:nvSpPr>
        <p:spPr>
          <a:xfrm>
            <a:off x="720000" y="1652850"/>
            <a:ext cx="3852000" cy="731400"/>
          </a:xfrm>
          <a:prstGeom prst="rect">
            <a:avLst/>
          </a:prstGeom>
          <a:effectLst>
            <a:outerShdw rotWithShape="0" algn="bl" dir="3300000" dist="28575">
              <a:schemeClr val="accent4"/>
            </a:outerShdw>
          </a:effectLst>
        </p:spPr>
        <p:txBody>
          <a:bodyPr anchorCtr="0" anchor="t" bIns="91425" lIns="91425" spcFirstLastPara="1" rIns="91425" wrap="square" tIns="91425">
            <a:noAutofit/>
          </a:bodyPr>
          <a:lstStyle>
            <a:lvl1pPr lvl="0" rtl="0" algn="r">
              <a:spcBef>
                <a:spcPts val="0"/>
              </a:spcBef>
              <a:spcAft>
                <a:spcPts val="0"/>
              </a:spcAft>
              <a:buSzPts val="2000"/>
              <a:buNone/>
              <a:defRPr/>
            </a:lvl1pPr>
            <a:lvl2pPr lvl="1" rtl="0" algn="r">
              <a:spcBef>
                <a:spcPts val="0"/>
              </a:spcBef>
              <a:spcAft>
                <a:spcPts val="0"/>
              </a:spcAft>
              <a:buSzPts val="2800"/>
              <a:buNone/>
              <a:defRPr>
                <a:latin typeface="Orbitron"/>
                <a:ea typeface="Orbitron"/>
                <a:cs typeface="Orbitron"/>
                <a:sym typeface="Orbitron"/>
              </a:defRPr>
            </a:lvl2pPr>
            <a:lvl3pPr lvl="2" rtl="0" algn="r">
              <a:spcBef>
                <a:spcPts val="0"/>
              </a:spcBef>
              <a:spcAft>
                <a:spcPts val="0"/>
              </a:spcAft>
              <a:buSzPts val="2800"/>
              <a:buNone/>
              <a:defRPr>
                <a:latin typeface="Orbitron"/>
                <a:ea typeface="Orbitron"/>
                <a:cs typeface="Orbitron"/>
                <a:sym typeface="Orbitron"/>
              </a:defRPr>
            </a:lvl3pPr>
            <a:lvl4pPr lvl="3" rtl="0" algn="r">
              <a:spcBef>
                <a:spcPts val="0"/>
              </a:spcBef>
              <a:spcAft>
                <a:spcPts val="0"/>
              </a:spcAft>
              <a:buSzPts val="2800"/>
              <a:buNone/>
              <a:defRPr>
                <a:latin typeface="Orbitron"/>
                <a:ea typeface="Orbitron"/>
                <a:cs typeface="Orbitron"/>
                <a:sym typeface="Orbitron"/>
              </a:defRPr>
            </a:lvl4pPr>
            <a:lvl5pPr lvl="4" rtl="0" algn="r">
              <a:spcBef>
                <a:spcPts val="0"/>
              </a:spcBef>
              <a:spcAft>
                <a:spcPts val="0"/>
              </a:spcAft>
              <a:buSzPts val="2800"/>
              <a:buNone/>
              <a:defRPr>
                <a:latin typeface="Orbitron"/>
                <a:ea typeface="Orbitron"/>
                <a:cs typeface="Orbitron"/>
                <a:sym typeface="Orbitron"/>
              </a:defRPr>
            </a:lvl5pPr>
            <a:lvl6pPr lvl="5" rtl="0" algn="r">
              <a:spcBef>
                <a:spcPts val="0"/>
              </a:spcBef>
              <a:spcAft>
                <a:spcPts val="0"/>
              </a:spcAft>
              <a:buSzPts val="2800"/>
              <a:buNone/>
              <a:defRPr>
                <a:latin typeface="Orbitron"/>
                <a:ea typeface="Orbitron"/>
                <a:cs typeface="Orbitron"/>
                <a:sym typeface="Orbitron"/>
              </a:defRPr>
            </a:lvl6pPr>
            <a:lvl7pPr lvl="6" rtl="0" algn="r">
              <a:spcBef>
                <a:spcPts val="0"/>
              </a:spcBef>
              <a:spcAft>
                <a:spcPts val="0"/>
              </a:spcAft>
              <a:buSzPts val="2800"/>
              <a:buNone/>
              <a:defRPr>
                <a:latin typeface="Orbitron"/>
                <a:ea typeface="Orbitron"/>
                <a:cs typeface="Orbitron"/>
                <a:sym typeface="Orbitron"/>
              </a:defRPr>
            </a:lvl7pPr>
            <a:lvl8pPr lvl="7" rtl="0" algn="r">
              <a:spcBef>
                <a:spcPts val="0"/>
              </a:spcBef>
              <a:spcAft>
                <a:spcPts val="0"/>
              </a:spcAft>
              <a:buSzPts val="2800"/>
              <a:buNone/>
              <a:defRPr>
                <a:latin typeface="Orbitron"/>
                <a:ea typeface="Orbitron"/>
                <a:cs typeface="Orbitron"/>
                <a:sym typeface="Orbitron"/>
              </a:defRPr>
            </a:lvl8pPr>
            <a:lvl9pPr lvl="8" rtl="0" algn="r">
              <a:spcBef>
                <a:spcPts val="0"/>
              </a:spcBef>
              <a:spcAft>
                <a:spcPts val="0"/>
              </a:spcAft>
              <a:buSzPts val="2800"/>
              <a:buNone/>
              <a:defRPr>
                <a:latin typeface="Orbitron"/>
                <a:ea typeface="Orbitron"/>
                <a:cs typeface="Orbitron"/>
                <a:sym typeface="Orbitron"/>
              </a:defRPr>
            </a:lvl9pPr>
          </a:lstStyle>
          <a:p/>
        </p:txBody>
      </p:sp>
      <p:sp>
        <p:nvSpPr>
          <p:cNvPr id="1248" name="Google Shape;1248;p25"/>
          <p:cNvSpPr txBox="1"/>
          <p:nvPr>
            <p:ph idx="4" type="subTitle"/>
          </p:nvPr>
        </p:nvSpPr>
        <p:spPr>
          <a:xfrm>
            <a:off x="720000" y="2513450"/>
            <a:ext cx="3852000" cy="1188600"/>
          </a:xfrm>
          <a:prstGeom prst="rect">
            <a:avLst/>
          </a:prstGeom>
          <a:solidFill>
            <a:schemeClr val="accent4"/>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249" name="Google Shape;1249;p25"/>
          <p:cNvGrpSpPr/>
          <p:nvPr/>
        </p:nvGrpSpPr>
        <p:grpSpPr>
          <a:xfrm>
            <a:off x="716690" y="539128"/>
            <a:ext cx="7710616" cy="347677"/>
            <a:chOff x="748940" y="988319"/>
            <a:chExt cx="7710616" cy="347677"/>
          </a:xfrm>
        </p:grpSpPr>
        <p:sp>
          <p:nvSpPr>
            <p:cNvPr id="1250" name="Google Shape;1250;p25"/>
            <p:cNvSpPr/>
            <p:nvPr/>
          </p:nvSpPr>
          <p:spPr>
            <a:xfrm>
              <a:off x="1120964"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934507"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748940"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5"/>
            <p:cNvSpPr/>
            <p:nvPr/>
          </p:nvSpPr>
          <p:spPr>
            <a:xfrm>
              <a:off x="1306532"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4" name="Google Shape;1254;p25"/>
            <p:cNvGrpSpPr/>
            <p:nvPr/>
          </p:nvGrpSpPr>
          <p:grpSpPr>
            <a:xfrm>
              <a:off x="1492099" y="988319"/>
              <a:ext cx="348141" cy="347231"/>
              <a:chOff x="-1940500" y="150075"/>
              <a:chExt cx="195475" cy="194975"/>
            </a:xfrm>
          </p:grpSpPr>
          <p:sp>
            <p:nvSpPr>
              <p:cNvPr id="1255" name="Google Shape;1255;p2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25"/>
            <p:cNvSpPr/>
            <p:nvPr/>
          </p:nvSpPr>
          <p:spPr>
            <a:xfrm>
              <a:off x="2224184"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203772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185215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2409751"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1" name="Google Shape;1261;p25"/>
            <p:cNvGrpSpPr/>
            <p:nvPr/>
          </p:nvGrpSpPr>
          <p:grpSpPr>
            <a:xfrm>
              <a:off x="2595318" y="988319"/>
              <a:ext cx="348141" cy="347231"/>
              <a:chOff x="-1940500" y="150075"/>
              <a:chExt cx="195475" cy="194975"/>
            </a:xfrm>
          </p:grpSpPr>
          <p:sp>
            <p:nvSpPr>
              <p:cNvPr id="1262" name="Google Shape;1262;p2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25"/>
            <p:cNvSpPr/>
            <p:nvPr/>
          </p:nvSpPr>
          <p:spPr>
            <a:xfrm>
              <a:off x="332740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314094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295537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351297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25"/>
            <p:cNvGrpSpPr/>
            <p:nvPr/>
          </p:nvGrpSpPr>
          <p:grpSpPr>
            <a:xfrm>
              <a:off x="3698537" y="988319"/>
              <a:ext cx="348141" cy="347231"/>
              <a:chOff x="-1940500" y="150075"/>
              <a:chExt cx="195475" cy="194975"/>
            </a:xfrm>
          </p:grpSpPr>
          <p:sp>
            <p:nvSpPr>
              <p:cNvPr id="1269" name="Google Shape;1269;p2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1" name="Google Shape;1271;p25"/>
            <p:cNvSpPr/>
            <p:nvPr/>
          </p:nvSpPr>
          <p:spPr>
            <a:xfrm>
              <a:off x="443062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4244165"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4058598"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461619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25"/>
            <p:cNvGrpSpPr/>
            <p:nvPr/>
          </p:nvGrpSpPr>
          <p:grpSpPr>
            <a:xfrm>
              <a:off x="4801757" y="988319"/>
              <a:ext cx="348141" cy="347231"/>
              <a:chOff x="-1940500" y="150075"/>
              <a:chExt cx="195475" cy="194975"/>
            </a:xfrm>
          </p:grpSpPr>
          <p:sp>
            <p:nvSpPr>
              <p:cNvPr id="1276" name="Google Shape;1276;p2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25"/>
            <p:cNvSpPr/>
            <p:nvPr/>
          </p:nvSpPr>
          <p:spPr>
            <a:xfrm>
              <a:off x="5533842"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534738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5"/>
            <p:cNvSpPr/>
            <p:nvPr/>
          </p:nvSpPr>
          <p:spPr>
            <a:xfrm>
              <a:off x="516181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5719409"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25"/>
            <p:cNvGrpSpPr/>
            <p:nvPr/>
          </p:nvGrpSpPr>
          <p:grpSpPr>
            <a:xfrm>
              <a:off x="5904976" y="988319"/>
              <a:ext cx="348141" cy="347231"/>
              <a:chOff x="-1940500" y="150075"/>
              <a:chExt cx="195475" cy="194975"/>
            </a:xfrm>
          </p:grpSpPr>
          <p:sp>
            <p:nvSpPr>
              <p:cNvPr id="1283" name="Google Shape;1283;p2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25"/>
            <p:cNvSpPr/>
            <p:nvPr/>
          </p:nvSpPr>
          <p:spPr>
            <a:xfrm>
              <a:off x="663706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645060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626503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5"/>
            <p:cNvSpPr/>
            <p:nvPr/>
          </p:nvSpPr>
          <p:spPr>
            <a:xfrm>
              <a:off x="682262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25"/>
            <p:cNvGrpSpPr/>
            <p:nvPr/>
          </p:nvGrpSpPr>
          <p:grpSpPr>
            <a:xfrm>
              <a:off x="7008195" y="988319"/>
              <a:ext cx="348141" cy="347231"/>
              <a:chOff x="-1940500" y="150075"/>
              <a:chExt cx="195475" cy="194975"/>
            </a:xfrm>
          </p:grpSpPr>
          <p:sp>
            <p:nvSpPr>
              <p:cNvPr id="1290" name="Google Shape;1290;p2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25"/>
            <p:cNvSpPr/>
            <p:nvPr/>
          </p:nvSpPr>
          <p:spPr>
            <a:xfrm>
              <a:off x="774028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5"/>
            <p:cNvSpPr/>
            <p:nvPr/>
          </p:nvSpPr>
          <p:spPr>
            <a:xfrm>
              <a:off x="7553823"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5"/>
            <p:cNvSpPr/>
            <p:nvPr/>
          </p:nvSpPr>
          <p:spPr>
            <a:xfrm>
              <a:off x="7368256"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5"/>
            <p:cNvSpPr/>
            <p:nvPr/>
          </p:nvSpPr>
          <p:spPr>
            <a:xfrm>
              <a:off x="792584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25"/>
            <p:cNvGrpSpPr/>
            <p:nvPr/>
          </p:nvGrpSpPr>
          <p:grpSpPr>
            <a:xfrm>
              <a:off x="8111415" y="988319"/>
              <a:ext cx="348141" cy="347231"/>
              <a:chOff x="-1940500" y="150075"/>
              <a:chExt cx="195475" cy="194975"/>
            </a:xfrm>
          </p:grpSpPr>
          <p:sp>
            <p:nvSpPr>
              <p:cNvPr id="1297" name="Google Shape;1297;p2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5_1_1_1">
    <p:spTree>
      <p:nvGrpSpPr>
        <p:cNvPr id="1299" name="Shape 1299"/>
        <p:cNvGrpSpPr/>
        <p:nvPr/>
      </p:nvGrpSpPr>
      <p:grpSpPr>
        <a:xfrm>
          <a:off x="0" y="0"/>
          <a:ext cx="0" cy="0"/>
          <a:chOff x="0" y="0"/>
          <a:chExt cx="0" cy="0"/>
        </a:xfrm>
      </p:grpSpPr>
      <p:sp>
        <p:nvSpPr>
          <p:cNvPr id="1300" name="Google Shape;1300;p26"/>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1" name="Google Shape;1301;p26"/>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2" name="Google Shape;1302;p26"/>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03" name="Google Shape;1303;p26"/>
          <p:cNvGrpSpPr/>
          <p:nvPr/>
        </p:nvGrpSpPr>
        <p:grpSpPr>
          <a:xfrm>
            <a:off x="732100" y="134998"/>
            <a:ext cx="7679800" cy="270000"/>
            <a:chOff x="732100" y="631600"/>
            <a:chExt cx="7679800" cy="270000"/>
          </a:xfrm>
        </p:grpSpPr>
        <p:sp>
          <p:nvSpPr>
            <p:cNvPr id="1304" name="Google Shape;1304;p26"/>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305" name="Google Shape;1305;p26"/>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306" name="Google Shape;1306;p26"/>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307" name="Google Shape;1307;p26"/>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308" name="Google Shape;1308;p26"/>
          <p:cNvSpPr txBox="1"/>
          <p:nvPr>
            <p:ph idx="4" type="body"/>
          </p:nvPr>
        </p:nvSpPr>
        <p:spPr>
          <a:xfrm>
            <a:off x="720000" y="1094500"/>
            <a:ext cx="5742300" cy="15390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09" name="Google Shape;1309;p26"/>
          <p:cNvSpPr/>
          <p:nvPr/>
        </p:nvSpPr>
        <p:spPr>
          <a:xfrm>
            <a:off x="720100" y="541775"/>
            <a:ext cx="7704000" cy="3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6"/>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311" name="Shape 1311"/>
        <p:cNvGrpSpPr/>
        <p:nvPr/>
      </p:nvGrpSpPr>
      <p:grpSpPr>
        <a:xfrm>
          <a:off x="0" y="0"/>
          <a:ext cx="0" cy="0"/>
          <a:chOff x="0" y="0"/>
          <a:chExt cx="0" cy="0"/>
        </a:xfrm>
      </p:grpSpPr>
      <p:sp>
        <p:nvSpPr>
          <p:cNvPr id="1312" name="Google Shape;1312;p27"/>
          <p:cNvSpPr/>
          <p:nvPr/>
        </p:nvSpPr>
        <p:spPr>
          <a:xfrm>
            <a:off x="716725" y="540000"/>
            <a:ext cx="7699200" cy="39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7"/>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4" name="Google Shape;1314;p27"/>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5" name="Google Shape;1315;p27"/>
          <p:cNvSpPr txBox="1"/>
          <p:nvPr>
            <p:ph idx="2" type="subTitle"/>
          </p:nvPr>
        </p:nvSpPr>
        <p:spPr>
          <a:xfrm>
            <a:off x="3819438" y="4768350"/>
            <a:ext cx="1505100" cy="21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6" name="Google Shape;1316;p27"/>
          <p:cNvSpPr txBox="1"/>
          <p:nvPr>
            <p:ph idx="3" type="subTitle"/>
          </p:nvPr>
        </p:nvSpPr>
        <p:spPr>
          <a:xfrm>
            <a:off x="7502913" y="4768350"/>
            <a:ext cx="909000" cy="2103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17" name="Google Shape;1317;p27"/>
          <p:cNvGrpSpPr/>
          <p:nvPr/>
        </p:nvGrpSpPr>
        <p:grpSpPr>
          <a:xfrm>
            <a:off x="732100" y="134998"/>
            <a:ext cx="7679800" cy="270000"/>
            <a:chOff x="732100" y="631600"/>
            <a:chExt cx="7679800" cy="270000"/>
          </a:xfrm>
        </p:grpSpPr>
        <p:sp>
          <p:nvSpPr>
            <p:cNvPr id="1318" name="Google Shape;1318;p27"/>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319" name="Google Shape;1319;p27"/>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320" name="Google Shape;1320;p27"/>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321" name="Google Shape;1321;p27"/>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322" name="Google Shape;1322;p27"/>
          <p:cNvSpPr/>
          <p:nvPr/>
        </p:nvSpPr>
        <p:spPr>
          <a:xfrm>
            <a:off x="720000" y="4526400"/>
            <a:ext cx="77040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323" name="Shape 1323"/>
        <p:cNvGrpSpPr/>
        <p:nvPr/>
      </p:nvGrpSpPr>
      <p:grpSpPr>
        <a:xfrm>
          <a:off x="0" y="0"/>
          <a:ext cx="0" cy="0"/>
          <a:chOff x="0" y="0"/>
          <a:chExt cx="0" cy="0"/>
        </a:xfrm>
      </p:grpSpPr>
      <p:sp>
        <p:nvSpPr>
          <p:cNvPr id="1324" name="Google Shape;1324;p28"/>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5" name="Google Shape;1325;p28"/>
          <p:cNvSpPr txBox="1"/>
          <p:nvPr>
            <p:ph idx="2" type="subTitle"/>
          </p:nvPr>
        </p:nvSpPr>
        <p:spPr>
          <a:xfrm>
            <a:off x="3819438" y="4768350"/>
            <a:ext cx="1505100" cy="21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6" name="Google Shape;1326;p28"/>
          <p:cNvSpPr txBox="1"/>
          <p:nvPr>
            <p:ph idx="3" type="subTitle"/>
          </p:nvPr>
        </p:nvSpPr>
        <p:spPr>
          <a:xfrm>
            <a:off x="7502913" y="4768350"/>
            <a:ext cx="909000" cy="2103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27" name="Google Shape;1327;p28"/>
          <p:cNvGrpSpPr/>
          <p:nvPr/>
        </p:nvGrpSpPr>
        <p:grpSpPr>
          <a:xfrm>
            <a:off x="732100" y="134998"/>
            <a:ext cx="7679800" cy="270000"/>
            <a:chOff x="732100" y="631600"/>
            <a:chExt cx="7679800" cy="270000"/>
          </a:xfrm>
        </p:grpSpPr>
        <p:sp>
          <p:nvSpPr>
            <p:cNvPr id="1328" name="Google Shape;1328;p28"/>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329" name="Google Shape;1329;p28"/>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330" name="Google Shape;1330;p28"/>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331" name="Google Shape;1331;p28"/>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1332" name="Google Shape;1332;p28"/>
          <p:cNvGrpSpPr/>
          <p:nvPr/>
        </p:nvGrpSpPr>
        <p:grpSpPr>
          <a:xfrm>
            <a:off x="723113" y="1039977"/>
            <a:ext cx="648875" cy="173400"/>
            <a:chOff x="732100" y="770550"/>
            <a:chExt cx="648875" cy="173400"/>
          </a:xfrm>
        </p:grpSpPr>
        <p:sp>
          <p:nvSpPr>
            <p:cNvPr id="1333" name="Google Shape;1333;p28"/>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28"/>
          <p:cNvGrpSpPr/>
          <p:nvPr/>
        </p:nvGrpSpPr>
        <p:grpSpPr>
          <a:xfrm>
            <a:off x="7775113" y="1039977"/>
            <a:ext cx="648875" cy="173400"/>
            <a:chOff x="732100" y="770550"/>
            <a:chExt cx="648875" cy="173400"/>
          </a:xfrm>
        </p:grpSpPr>
        <p:sp>
          <p:nvSpPr>
            <p:cNvPr id="1337" name="Google Shape;1337;p28"/>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28"/>
          <p:cNvGrpSpPr/>
          <p:nvPr/>
        </p:nvGrpSpPr>
        <p:grpSpPr>
          <a:xfrm flipH="1">
            <a:off x="726063" y="4430100"/>
            <a:ext cx="7691875" cy="173400"/>
            <a:chOff x="732100" y="770550"/>
            <a:chExt cx="7691875" cy="173400"/>
          </a:xfrm>
        </p:grpSpPr>
        <p:sp>
          <p:nvSpPr>
            <p:cNvPr id="1341" name="Google Shape;1341;p28"/>
            <p:cNvSpPr/>
            <p:nvPr/>
          </p:nvSpPr>
          <p:spPr>
            <a:xfrm>
              <a:off x="1470575" y="861050"/>
              <a:ext cx="69534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2" name="Google Shape;1342;p28"/>
            <p:cNvGrpSpPr/>
            <p:nvPr/>
          </p:nvGrpSpPr>
          <p:grpSpPr>
            <a:xfrm>
              <a:off x="732100" y="770550"/>
              <a:ext cx="648875" cy="173400"/>
              <a:chOff x="732100" y="770550"/>
              <a:chExt cx="648875" cy="173400"/>
            </a:xfrm>
          </p:grpSpPr>
          <p:sp>
            <p:nvSpPr>
              <p:cNvPr id="1343" name="Google Shape;1343;p28"/>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6" name="Google Shape;1346;p28"/>
          <p:cNvSpPr/>
          <p:nvPr/>
        </p:nvSpPr>
        <p:spPr>
          <a:xfrm>
            <a:off x="720100" y="541775"/>
            <a:ext cx="7704000" cy="3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1348" name="Shape 1348"/>
        <p:cNvGrpSpPr/>
        <p:nvPr/>
      </p:nvGrpSpPr>
      <p:grpSpPr>
        <a:xfrm>
          <a:off x="0" y="0"/>
          <a:ext cx="0" cy="0"/>
          <a:chOff x="0" y="0"/>
          <a:chExt cx="0" cy="0"/>
        </a:xfrm>
      </p:grpSpPr>
      <p:grpSp>
        <p:nvGrpSpPr>
          <p:cNvPr id="1349" name="Google Shape;1349;p29"/>
          <p:cNvGrpSpPr/>
          <p:nvPr/>
        </p:nvGrpSpPr>
        <p:grpSpPr>
          <a:xfrm>
            <a:off x="720000" y="1028141"/>
            <a:ext cx="7707374" cy="174528"/>
            <a:chOff x="720000" y="1028141"/>
            <a:chExt cx="7707374" cy="174528"/>
          </a:xfrm>
        </p:grpSpPr>
        <p:sp>
          <p:nvSpPr>
            <p:cNvPr id="1350" name="Google Shape;1350;p29"/>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9"/>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9"/>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9"/>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9"/>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9"/>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9"/>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9"/>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29"/>
          <p:cNvGrpSpPr/>
          <p:nvPr/>
        </p:nvGrpSpPr>
        <p:grpSpPr>
          <a:xfrm>
            <a:off x="719721" y="4428966"/>
            <a:ext cx="7707374" cy="174528"/>
            <a:chOff x="720000" y="1028141"/>
            <a:chExt cx="7707374" cy="174528"/>
          </a:xfrm>
        </p:grpSpPr>
        <p:sp>
          <p:nvSpPr>
            <p:cNvPr id="1373" name="Google Shape;1373;p29"/>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9"/>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9"/>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9"/>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9"/>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9"/>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29"/>
          <p:cNvSpPr/>
          <p:nvPr/>
        </p:nvSpPr>
        <p:spPr>
          <a:xfrm>
            <a:off x="720100" y="541775"/>
            <a:ext cx="7704000" cy="397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txBox="1"/>
          <p:nvPr>
            <p:ph type="title"/>
          </p:nvPr>
        </p:nvSpPr>
        <p:spPr>
          <a:xfrm>
            <a:off x="7249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7" name="Google Shape;1397;p29"/>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8" name="Google Shape;1398;p29"/>
          <p:cNvSpPr txBox="1"/>
          <p:nvPr>
            <p:ph idx="2" type="subTitle"/>
          </p:nvPr>
        </p:nvSpPr>
        <p:spPr>
          <a:xfrm>
            <a:off x="3819438" y="4768350"/>
            <a:ext cx="1505100" cy="21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9" name="Google Shape;1399;p29"/>
          <p:cNvSpPr txBox="1"/>
          <p:nvPr>
            <p:ph idx="3" type="subTitle"/>
          </p:nvPr>
        </p:nvSpPr>
        <p:spPr>
          <a:xfrm>
            <a:off x="7502913" y="4768350"/>
            <a:ext cx="909000" cy="2103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00" name="Google Shape;1400;p29"/>
          <p:cNvGrpSpPr/>
          <p:nvPr/>
        </p:nvGrpSpPr>
        <p:grpSpPr>
          <a:xfrm>
            <a:off x="732100" y="134998"/>
            <a:ext cx="7679800" cy="270000"/>
            <a:chOff x="732100" y="631600"/>
            <a:chExt cx="7679800" cy="270000"/>
          </a:xfrm>
        </p:grpSpPr>
        <p:sp>
          <p:nvSpPr>
            <p:cNvPr id="1401" name="Google Shape;1401;p29"/>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402" name="Google Shape;1402;p29"/>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403" name="Google Shape;1403;p29"/>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404" name="Google Shape;1404;p29"/>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_1">
    <p:spTree>
      <p:nvGrpSpPr>
        <p:cNvPr id="1405" name="Shape 1405"/>
        <p:cNvGrpSpPr/>
        <p:nvPr/>
      </p:nvGrpSpPr>
      <p:grpSpPr>
        <a:xfrm>
          <a:off x="0" y="0"/>
          <a:ext cx="0" cy="0"/>
          <a:chOff x="0" y="0"/>
          <a:chExt cx="0" cy="0"/>
        </a:xfrm>
      </p:grpSpPr>
      <p:grpSp>
        <p:nvGrpSpPr>
          <p:cNvPr id="1406" name="Google Shape;1406;p30"/>
          <p:cNvGrpSpPr/>
          <p:nvPr/>
        </p:nvGrpSpPr>
        <p:grpSpPr>
          <a:xfrm>
            <a:off x="720000" y="1028141"/>
            <a:ext cx="7707374" cy="174528"/>
            <a:chOff x="720000" y="1028141"/>
            <a:chExt cx="7707374" cy="174528"/>
          </a:xfrm>
        </p:grpSpPr>
        <p:sp>
          <p:nvSpPr>
            <p:cNvPr id="1407" name="Google Shape;1407;p30"/>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0"/>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0"/>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0"/>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0"/>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0"/>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0"/>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0"/>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0"/>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0"/>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0"/>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0"/>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0"/>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0"/>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0"/>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0"/>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0"/>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0"/>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0"/>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0"/>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0"/>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0"/>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30"/>
          <p:cNvSpPr/>
          <p:nvPr/>
        </p:nvSpPr>
        <p:spPr>
          <a:xfrm>
            <a:off x="720100" y="541775"/>
            <a:ext cx="7704000" cy="3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0"/>
          <p:cNvSpPr txBox="1"/>
          <p:nvPr>
            <p:ph type="title"/>
          </p:nvPr>
        </p:nvSpPr>
        <p:spPr>
          <a:xfrm>
            <a:off x="724800"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1" name="Google Shape;1431;p30"/>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2" name="Google Shape;1432;p30"/>
          <p:cNvSpPr txBox="1"/>
          <p:nvPr>
            <p:ph idx="2" type="subTitle"/>
          </p:nvPr>
        </p:nvSpPr>
        <p:spPr>
          <a:xfrm>
            <a:off x="3819438" y="4768350"/>
            <a:ext cx="1505100" cy="21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3" name="Google Shape;1433;p30"/>
          <p:cNvSpPr txBox="1"/>
          <p:nvPr>
            <p:ph idx="3" type="subTitle"/>
          </p:nvPr>
        </p:nvSpPr>
        <p:spPr>
          <a:xfrm>
            <a:off x="7502913" y="4768350"/>
            <a:ext cx="909000" cy="2103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34" name="Google Shape;1434;p30"/>
          <p:cNvGrpSpPr/>
          <p:nvPr/>
        </p:nvGrpSpPr>
        <p:grpSpPr>
          <a:xfrm>
            <a:off x="732100" y="134998"/>
            <a:ext cx="7679800" cy="270000"/>
            <a:chOff x="732100" y="631600"/>
            <a:chExt cx="7679800" cy="270000"/>
          </a:xfrm>
        </p:grpSpPr>
        <p:sp>
          <p:nvSpPr>
            <p:cNvPr id="1435" name="Google Shape;1435;p30"/>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436" name="Google Shape;1436;p30"/>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437" name="Google Shape;1437;p30"/>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438" name="Google Shape;1438;p30"/>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439" name="Google Shape;1439;p30"/>
          <p:cNvSpPr/>
          <p:nvPr/>
        </p:nvSpPr>
        <p:spPr>
          <a:xfrm>
            <a:off x="720000" y="4526400"/>
            <a:ext cx="7704000" cy="7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sp>
        <p:nvSpPr>
          <p:cNvPr id="128" name="Google Shape;128;p4"/>
          <p:cNvSpPr txBox="1"/>
          <p:nvPr>
            <p:ph idx="1" type="body"/>
          </p:nvPr>
        </p:nvSpPr>
        <p:spPr>
          <a:xfrm>
            <a:off x="720000" y="1094488"/>
            <a:ext cx="7704000" cy="3509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AutoNum type="arabicPeriod"/>
              <a:defRPr sz="1200"/>
            </a:lvl1pPr>
            <a:lvl2pPr indent="-317500" lvl="1" marL="914400">
              <a:lnSpc>
                <a:spcPct val="100000"/>
              </a:lnSpc>
              <a:spcBef>
                <a:spcPts val="0"/>
              </a:spcBef>
              <a:spcAft>
                <a:spcPts val="0"/>
              </a:spcAft>
              <a:buSzPts val="1400"/>
              <a:buAutoNum type="alphaLcPeriod"/>
              <a:defRPr sz="1200"/>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129" name="Google Shape;129;p4"/>
          <p:cNvSpPr txBox="1"/>
          <p:nvPr>
            <p:ph idx="2" type="subTitle"/>
          </p:nvPr>
        </p:nvSpPr>
        <p:spPr>
          <a:xfrm>
            <a:off x="732088" y="4768350"/>
            <a:ext cx="2200200" cy="2103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4"/>
          <p:cNvSpPr txBox="1"/>
          <p:nvPr>
            <p:ph idx="3" type="subTitle"/>
          </p:nvPr>
        </p:nvSpPr>
        <p:spPr>
          <a:xfrm>
            <a:off x="3819438" y="4768350"/>
            <a:ext cx="1505100" cy="21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4"/>
          <p:cNvSpPr txBox="1"/>
          <p:nvPr>
            <p:ph idx="4" type="subTitle"/>
          </p:nvPr>
        </p:nvSpPr>
        <p:spPr>
          <a:xfrm>
            <a:off x="7502913" y="4768350"/>
            <a:ext cx="909000" cy="2103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2" name="Google Shape;132;p4"/>
          <p:cNvGrpSpPr/>
          <p:nvPr/>
        </p:nvGrpSpPr>
        <p:grpSpPr>
          <a:xfrm>
            <a:off x="732100" y="134998"/>
            <a:ext cx="7679800" cy="270000"/>
            <a:chOff x="732100" y="631600"/>
            <a:chExt cx="7679800" cy="270000"/>
          </a:xfrm>
        </p:grpSpPr>
        <p:sp>
          <p:nvSpPr>
            <p:cNvPr id="133" name="Google Shape;133;p4"/>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34" name="Google Shape;134;p4"/>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35" name="Google Shape;135;p4"/>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36" name="Google Shape;136;p4"/>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37" name="Google Shape;137;p4"/>
          <p:cNvSpPr/>
          <p:nvPr/>
        </p:nvSpPr>
        <p:spPr>
          <a:xfrm>
            <a:off x="720100" y="541775"/>
            <a:ext cx="7704000" cy="39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440" name="Shape 1440"/>
        <p:cNvGrpSpPr/>
        <p:nvPr/>
      </p:nvGrpSpPr>
      <p:grpSpPr>
        <a:xfrm>
          <a:off x="0" y="0"/>
          <a:ext cx="0" cy="0"/>
          <a:chOff x="0" y="0"/>
          <a:chExt cx="0" cy="0"/>
        </a:xfrm>
      </p:grpSpPr>
      <p:grpSp>
        <p:nvGrpSpPr>
          <p:cNvPr id="1441" name="Google Shape;1441;p31"/>
          <p:cNvGrpSpPr/>
          <p:nvPr/>
        </p:nvGrpSpPr>
        <p:grpSpPr>
          <a:xfrm>
            <a:off x="0" y="0"/>
            <a:ext cx="9143980" cy="540000"/>
            <a:chOff x="0" y="0"/>
            <a:chExt cx="9143980" cy="540000"/>
          </a:xfrm>
        </p:grpSpPr>
        <p:sp>
          <p:nvSpPr>
            <p:cNvPr id="1442" name="Google Shape;1442;p31"/>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1"/>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1"/>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1"/>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1"/>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1"/>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31"/>
          <p:cNvGrpSpPr/>
          <p:nvPr/>
        </p:nvGrpSpPr>
        <p:grpSpPr>
          <a:xfrm>
            <a:off x="0" y="4873500"/>
            <a:ext cx="9143980" cy="270000"/>
            <a:chOff x="0" y="0"/>
            <a:chExt cx="9143980" cy="540000"/>
          </a:xfrm>
        </p:grpSpPr>
        <p:sp>
          <p:nvSpPr>
            <p:cNvPr id="1450" name="Google Shape;1450;p31"/>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1"/>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1"/>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1"/>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1"/>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1"/>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1"/>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31"/>
          <p:cNvSpPr txBox="1"/>
          <p:nvPr>
            <p:ph type="ctrTitle"/>
          </p:nvPr>
        </p:nvSpPr>
        <p:spPr>
          <a:xfrm>
            <a:off x="2109300" y="1155850"/>
            <a:ext cx="4925400" cy="931200"/>
          </a:xfrm>
          <a:prstGeom prst="rect">
            <a:avLst/>
          </a:prstGeom>
          <a:effectLst>
            <a:outerShdw rotWithShape="0" algn="bl" dir="3000000" dist="38100">
              <a:schemeClr val="accent6"/>
            </a:outerShdw>
          </a:effectLst>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58" name="Google Shape;1458;p31"/>
          <p:cNvSpPr txBox="1"/>
          <p:nvPr>
            <p:ph idx="1" type="subTitle"/>
          </p:nvPr>
        </p:nvSpPr>
        <p:spPr>
          <a:xfrm>
            <a:off x="2112625" y="2016300"/>
            <a:ext cx="4925400" cy="1001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atin typeface="Orbitron"/>
                <a:ea typeface="Orbitron"/>
                <a:cs typeface="Orbitron"/>
                <a:sym typeface="Orbitron"/>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9" name="Google Shape;1459;p31"/>
          <p:cNvSpPr txBox="1"/>
          <p:nvPr/>
        </p:nvSpPr>
        <p:spPr>
          <a:xfrm>
            <a:off x="2112625" y="4118375"/>
            <a:ext cx="4964100" cy="3234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lt1"/>
                </a:solidFill>
                <a:latin typeface="Orbitron"/>
                <a:ea typeface="Orbitron"/>
                <a:cs typeface="Orbitron"/>
                <a:sym typeface="Orbitron"/>
              </a:rPr>
              <a:t>CREDITS: This presentation template was created by </a:t>
            </a:r>
            <a:r>
              <a:rPr b="1" lang="en" sz="1000">
                <a:solidFill>
                  <a:schemeClr val="lt1"/>
                </a:solidFill>
                <a:uFill>
                  <a:noFill/>
                </a:uFill>
                <a:latin typeface="Orbitron"/>
                <a:ea typeface="Orbitron"/>
                <a:cs typeface="Orbitron"/>
                <a:sym typeface="Orbitron"/>
                <a:hlinkClick r:id="rId2">
                  <a:extLst>
                    <a:ext uri="{A12FA001-AC4F-418D-AE19-62706E023703}">
                      <ahyp:hlinkClr val="tx"/>
                    </a:ext>
                  </a:extLst>
                </a:hlinkClick>
              </a:rPr>
              <a:t>Slidesgo</a:t>
            </a:r>
            <a:r>
              <a:rPr lang="en" sz="1000">
                <a:solidFill>
                  <a:schemeClr val="lt1"/>
                </a:solidFill>
                <a:latin typeface="Orbitron"/>
                <a:ea typeface="Orbitron"/>
                <a:cs typeface="Orbitron"/>
                <a:sym typeface="Orbitron"/>
              </a:rPr>
              <a:t>, including icons by </a:t>
            </a:r>
            <a:r>
              <a:rPr b="1" lang="en" sz="1000">
                <a:solidFill>
                  <a:schemeClr val="lt1"/>
                </a:solidFill>
                <a:uFill>
                  <a:noFill/>
                </a:uFill>
                <a:latin typeface="Orbitron"/>
                <a:ea typeface="Orbitron"/>
                <a:cs typeface="Orbitron"/>
                <a:sym typeface="Orbitron"/>
                <a:hlinkClick r:id="rId3">
                  <a:extLst>
                    <a:ext uri="{A12FA001-AC4F-418D-AE19-62706E023703}">
                      <ahyp:hlinkClr val="tx"/>
                    </a:ext>
                  </a:extLst>
                </a:hlinkClick>
              </a:rPr>
              <a:t>Flaticon</a:t>
            </a:r>
            <a:r>
              <a:rPr lang="en" sz="1000">
                <a:solidFill>
                  <a:schemeClr val="lt1"/>
                </a:solidFill>
                <a:latin typeface="Orbitron"/>
                <a:ea typeface="Orbitron"/>
                <a:cs typeface="Orbitron"/>
                <a:sym typeface="Orbitron"/>
              </a:rPr>
              <a:t>, and infographics &amp; images by </a:t>
            </a:r>
            <a:r>
              <a:rPr b="1" lang="en" sz="1000">
                <a:solidFill>
                  <a:schemeClr val="lt1"/>
                </a:solidFill>
                <a:uFill>
                  <a:noFill/>
                </a:uFill>
                <a:latin typeface="Orbitron"/>
                <a:ea typeface="Orbitron"/>
                <a:cs typeface="Orbitron"/>
                <a:sym typeface="Orbitron"/>
                <a:hlinkClick r:id="rId4">
                  <a:extLst>
                    <a:ext uri="{A12FA001-AC4F-418D-AE19-62706E023703}">
                      <ahyp:hlinkClr val="tx"/>
                    </a:ext>
                  </a:extLst>
                </a:hlinkClick>
              </a:rPr>
              <a:t>Freepik</a:t>
            </a:r>
            <a:r>
              <a:rPr lang="en" sz="1000">
                <a:solidFill>
                  <a:schemeClr val="lt1"/>
                </a:solidFill>
                <a:latin typeface="Orbitron"/>
                <a:ea typeface="Orbitron"/>
                <a:cs typeface="Orbitron"/>
                <a:sym typeface="Orbitron"/>
              </a:rPr>
              <a:t>. </a:t>
            </a:r>
            <a:endParaRPr sz="1000">
              <a:solidFill>
                <a:schemeClr val="lt1"/>
              </a:solidFill>
              <a:latin typeface="Orbitron"/>
              <a:ea typeface="Orbitron"/>
              <a:cs typeface="Orbitron"/>
              <a:sym typeface="Orbitron"/>
            </a:endParaRPr>
          </a:p>
        </p:txBody>
      </p:sp>
      <p:grpSp>
        <p:nvGrpSpPr>
          <p:cNvPr id="1460" name="Google Shape;1460;p31"/>
          <p:cNvGrpSpPr/>
          <p:nvPr/>
        </p:nvGrpSpPr>
        <p:grpSpPr>
          <a:xfrm>
            <a:off x="732100" y="696039"/>
            <a:ext cx="7679800" cy="270000"/>
            <a:chOff x="732100" y="631600"/>
            <a:chExt cx="7679800" cy="270000"/>
          </a:xfrm>
        </p:grpSpPr>
        <p:sp>
          <p:nvSpPr>
            <p:cNvPr id="1461" name="Google Shape;1461;p31"/>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rbitron"/>
                  <a:ea typeface="Orbitron"/>
                  <a:cs typeface="Orbitron"/>
                  <a:sym typeface="Orbitron"/>
                </a:rPr>
                <a:t>P100</a:t>
              </a:r>
              <a:endParaRPr sz="1000">
                <a:solidFill>
                  <a:schemeClr val="lt1"/>
                </a:solidFill>
                <a:latin typeface="Orbitron"/>
                <a:ea typeface="Orbitron"/>
                <a:cs typeface="Orbitron"/>
                <a:sym typeface="Orbitron"/>
              </a:endParaRPr>
            </a:p>
          </p:txBody>
        </p:sp>
        <p:sp>
          <p:nvSpPr>
            <p:cNvPr id="1462" name="Google Shape;1462;p31"/>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rbitron"/>
                  <a:ea typeface="Orbitron"/>
                  <a:cs typeface="Orbitron"/>
                  <a:sym typeface="Orbitron"/>
                </a:rPr>
                <a:t>WT-FAX  100</a:t>
              </a:r>
              <a:endParaRPr sz="1000">
                <a:solidFill>
                  <a:schemeClr val="lt1"/>
                </a:solidFill>
                <a:latin typeface="Orbitron"/>
                <a:ea typeface="Orbitron"/>
                <a:cs typeface="Orbitron"/>
                <a:sym typeface="Orbitron"/>
              </a:endParaRPr>
            </a:p>
          </p:txBody>
        </p:sp>
        <p:sp>
          <p:nvSpPr>
            <p:cNvPr id="1463" name="Google Shape;1463;p31"/>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rbitron"/>
                  <a:ea typeface="Orbitron"/>
                  <a:cs typeface="Orbitron"/>
                  <a:sym typeface="Orbitron"/>
                </a:rPr>
                <a:t>Wed 24 Oct</a:t>
              </a:r>
              <a:endParaRPr sz="1000">
                <a:solidFill>
                  <a:schemeClr val="lt1"/>
                </a:solidFill>
                <a:latin typeface="Orbitron"/>
                <a:ea typeface="Orbitron"/>
                <a:cs typeface="Orbitron"/>
                <a:sym typeface="Orbitron"/>
              </a:endParaRPr>
            </a:p>
          </p:txBody>
        </p:sp>
        <p:sp>
          <p:nvSpPr>
            <p:cNvPr id="1464" name="Google Shape;1464;p31"/>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rbitron"/>
                  <a:ea typeface="Orbitron"/>
                  <a:cs typeface="Orbitron"/>
                  <a:sym typeface="Orbitron"/>
                </a:rPr>
                <a:t>14.09.4</a:t>
              </a:r>
              <a:endParaRPr sz="1000">
                <a:solidFill>
                  <a:schemeClr val="lt1"/>
                </a:solidFill>
                <a:latin typeface="Orbitron"/>
                <a:ea typeface="Orbitron"/>
                <a:cs typeface="Orbitron"/>
                <a:sym typeface="Orbitron"/>
              </a:endParaRPr>
            </a:p>
          </p:txBody>
        </p:sp>
      </p:grpSp>
      <p:grpSp>
        <p:nvGrpSpPr>
          <p:cNvPr id="1465" name="Google Shape;1465;p31"/>
          <p:cNvGrpSpPr/>
          <p:nvPr/>
        </p:nvGrpSpPr>
        <p:grpSpPr>
          <a:xfrm>
            <a:off x="7775113" y="1039977"/>
            <a:ext cx="648875" cy="173400"/>
            <a:chOff x="732100" y="770550"/>
            <a:chExt cx="648875" cy="173400"/>
          </a:xfrm>
        </p:grpSpPr>
        <p:sp>
          <p:nvSpPr>
            <p:cNvPr id="1466" name="Google Shape;1466;p31"/>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1"/>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1"/>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31"/>
          <p:cNvGrpSpPr/>
          <p:nvPr/>
        </p:nvGrpSpPr>
        <p:grpSpPr>
          <a:xfrm>
            <a:off x="724875" y="4430102"/>
            <a:ext cx="648875" cy="173400"/>
            <a:chOff x="732100" y="770550"/>
            <a:chExt cx="648875" cy="173400"/>
          </a:xfrm>
        </p:grpSpPr>
        <p:sp>
          <p:nvSpPr>
            <p:cNvPr id="1470" name="Google Shape;1470;p31"/>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1"/>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1"/>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31"/>
          <p:cNvGrpSpPr/>
          <p:nvPr/>
        </p:nvGrpSpPr>
        <p:grpSpPr>
          <a:xfrm>
            <a:off x="7776875" y="4430102"/>
            <a:ext cx="648875" cy="173400"/>
            <a:chOff x="732100" y="770550"/>
            <a:chExt cx="648875" cy="173400"/>
          </a:xfrm>
        </p:grpSpPr>
        <p:sp>
          <p:nvSpPr>
            <p:cNvPr id="1474" name="Google Shape;1474;p31"/>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1"/>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1"/>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31"/>
          <p:cNvGrpSpPr/>
          <p:nvPr/>
        </p:nvGrpSpPr>
        <p:grpSpPr>
          <a:xfrm>
            <a:off x="723113" y="1039977"/>
            <a:ext cx="648875" cy="173400"/>
            <a:chOff x="732100" y="770550"/>
            <a:chExt cx="648875" cy="173400"/>
          </a:xfrm>
        </p:grpSpPr>
        <p:sp>
          <p:nvSpPr>
            <p:cNvPr id="1478" name="Google Shape;1478;p31"/>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1"/>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1"/>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481" name="Shape 1481"/>
        <p:cNvGrpSpPr/>
        <p:nvPr/>
      </p:nvGrpSpPr>
      <p:grpSpPr>
        <a:xfrm>
          <a:off x="0" y="0"/>
          <a:ext cx="0" cy="0"/>
          <a:chOff x="0" y="0"/>
          <a:chExt cx="0" cy="0"/>
        </a:xfrm>
      </p:grpSpPr>
      <p:sp>
        <p:nvSpPr>
          <p:cNvPr id="1482" name="Google Shape;1482;p32"/>
          <p:cNvSpPr/>
          <p:nvPr/>
        </p:nvSpPr>
        <p:spPr>
          <a:xfrm>
            <a:off x="720100" y="541775"/>
            <a:ext cx="7704000" cy="397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3" name="Google Shape;1483;p32"/>
          <p:cNvGrpSpPr/>
          <p:nvPr/>
        </p:nvGrpSpPr>
        <p:grpSpPr>
          <a:xfrm>
            <a:off x="720000" y="1028141"/>
            <a:ext cx="7707374" cy="174528"/>
            <a:chOff x="720000" y="1028141"/>
            <a:chExt cx="7707374" cy="174528"/>
          </a:xfrm>
        </p:grpSpPr>
        <p:sp>
          <p:nvSpPr>
            <p:cNvPr id="1484" name="Google Shape;1484;p32"/>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2"/>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2"/>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2"/>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2"/>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2"/>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2"/>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2"/>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2"/>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2"/>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2"/>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2"/>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2"/>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2"/>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2"/>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2"/>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2"/>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2"/>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2"/>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2"/>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2"/>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2"/>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32"/>
          <p:cNvGrpSpPr/>
          <p:nvPr/>
        </p:nvGrpSpPr>
        <p:grpSpPr>
          <a:xfrm>
            <a:off x="719721" y="4428966"/>
            <a:ext cx="7707374" cy="174528"/>
            <a:chOff x="720000" y="1028141"/>
            <a:chExt cx="7707374" cy="174528"/>
          </a:xfrm>
        </p:grpSpPr>
        <p:sp>
          <p:nvSpPr>
            <p:cNvPr id="1507" name="Google Shape;1507;p32"/>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2"/>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2"/>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2"/>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2"/>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2"/>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2"/>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2"/>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2"/>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2"/>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2"/>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2"/>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2"/>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2"/>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2"/>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2"/>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2"/>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2"/>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2"/>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2"/>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2"/>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2"/>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529" name="Shape 1529"/>
        <p:cNvGrpSpPr/>
        <p:nvPr/>
      </p:nvGrpSpPr>
      <p:grpSpPr>
        <a:xfrm>
          <a:off x="0" y="0"/>
          <a:ext cx="0" cy="0"/>
          <a:chOff x="0" y="0"/>
          <a:chExt cx="0" cy="0"/>
        </a:xfrm>
      </p:grpSpPr>
      <p:sp>
        <p:nvSpPr>
          <p:cNvPr id="1530" name="Google Shape;1530;p33"/>
          <p:cNvSpPr/>
          <p:nvPr/>
        </p:nvSpPr>
        <p:spPr>
          <a:xfrm>
            <a:off x="720000" y="4526400"/>
            <a:ext cx="77040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a:off x="720100" y="541775"/>
            <a:ext cx="7704000" cy="39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33"/>
          <p:cNvGrpSpPr/>
          <p:nvPr/>
        </p:nvGrpSpPr>
        <p:grpSpPr>
          <a:xfrm>
            <a:off x="720000" y="1028141"/>
            <a:ext cx="7707374" cy="174528"/>
            <a:chOff x="720000" y="1028141"/>
            <a:chExt cx="7707374" cy="174528"/>
          </a:xfrm>
        </p:grpSpPr>
        <p:sp>
          <p:nvSpPr>
            <p:cNvPr id="1533" name="Google Shape;1533;p33"/>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3"/>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3"/>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3"/>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3"/>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3"/>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3"/>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3"/>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3"/>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3"/>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3"/>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1555" name="Shape 1555"/>
        <p:cNvGrpSpPr/>
        <p:nvPr/>
      </p:nvGrpSpPr>
      <p:grpSpPr>
        <a:xfrm>
          <a:off x="0" y="0"/>
          <a:ext cx="0" cy="0"/>
          <a:chOff x="0" y="0"/>
          <a:chExt cx="0" cy="0"/>
        </a:xfrm>
      </p:grpSpPr>
      <p:sp>
        <p:nvSpPr>
          <p:cNvPr id="1556" name="Google Shape;1556;p34"/>
          <p:cNvSpPr/>
          <p:nvPr/>
        </p:nvSpPr>
        <p:spPr>
          <a:xfrm>
            <a:off x="720000" y="4526400"/>
            <a:ext cx="77040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7" name="Google Shape;1557;p34"/>
          <p:cNvGrpSpPr/>
          <p:nvPr/>
        </p:nvGrpSpPr>
        <p:grpSpPr>
          <a:xfrm>
            <a:off x="1113850" y="966219"/>
            <a:ext cx="6916318" cy="521715"/>
            <a:chOff x="1819787" y="1885769"/>
            <a:chExt cx="6916318" cy="521715"/>
          </a:xfrm>
        </p:grpSpPr>
        <p:grpSp>
          <p:nvGrpSpPr>
            <p:cNvPr id="1558" name="Google Shape;1558;p34"/>
            <p:cNvGrpSpPr/>
            <p:nvPr/>
          </p:nvGrpSpPr>
          <p:grpSpPr>
            <a:xfrm>
              <a:off x="3279382" y="1885769"/>
              <a:ext cx="695347" cy="521715"/>
              <a:chOff x="-1940500" y="150075"/>
              <a:chExt cx="390425" cy="292950"/>
            </a:xfrm>
          </p:grpSpPr>
          <p:sp>
            <p:nvSpPr>
              <p:cNvPr id="1559" name="Google Shape;1559;p34"/>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4"/>
            <p:cNvGrpSpPr/>
            <p:nvPr/>
          </p:nvGrpSpPr>
          <p:grpSpPr>
            <a:xfrm>
              <a:off x="4009180" y="1885769"/>
              <a:ext cx="695347" cy="521715"/>
              <a:chOff x="-1940500" y="150075"/>
              <a:chExt cx="390425" cy="292950"/>
            </a:xfrm>
          </p:grpSpPr>
          <p:sp>
            <p:nvSpPr>
              <p:cNvPr id="1564" name="Google Shape;1564;p34"/>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4"/>
            <p:cNvGrpSpPr/>
            <p:nvPr/>
          </p:nvGrpSpPr>
          <p:grpSpPr>
            <a:xfrm>
              <a:off x="4738977" y="1885769"/>
              <a:ext cx="695347" cy="521715"/>
              <a:chOff x="-1940500" y="150075"/>
              <a:chExt cx="390425" cy="292950"/>
            </a:xfrm>
          </p:grpSpPr>
          <p:sp>
            <p:nvSpPr>
              <p:cNvPr id="1569" name="Google Shape;1569;p34"/>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4"/>
            <p:cNvGrpSpPr/>
            <p:nvPr/>
          </p:nvGrpSpPr>
          <p:grpSpPr>
            <a:xfrm>
              <a:off x="5468775" y="1885769"/>
              <a:ext cx="695347" cy="521715"/>
              <a:chOff x="-1940500" y="150075"/>
              <a:chExt cx="390425" cy="292950"/>
            </a:xfrm>
          </p:grpSpPr>
          <p:sp>
            <p:nvSpPr>
              <p:cNvPr id="1574" name="Google Shape;1574;p34"/>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34"/>
            <p:cNvGrpSpPr/>
            <p:nvPr/>
          </p:nvGrpSpPr>
          <p:grpSpPr>
            <a:xfrm>
              <a:off x="6198572" y="1885769"/>
              <a:ext cx="695347" cy="521715"/>
              <a:chOff x="-1940500" y="150075"/>
              <a:chExt cx="390425" cy="292950"/>
            </a:xfrm>
          </p:grpSpPr>
          <p:sp>
            <p:nvSpPr>
              <p:cNvPr id="1579" name="Google Shape;1579;p34"/>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34"/>
            <p:cNvGrpSpPr/>
            <p:nvPr/>
          </p:nvGrpSpPr>
          <p:grpSpPr>
            <a:xfrm>
              <a:off x="6928370" y="1885769"/>
              <a:ext cx="695347" cy="521715"/>
              <a:chOff x="-1940500" y="150075"/>
              <a:chExt cx="390425" cy="292950"/>
            </a:xfrm>
          </p:grpSpPr>
          <p:sp>
            <p:nvSpPr>
              <p:cNvPr id="1584" name="Google Shape;1584;p34"/>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34"/>
            <p:cNvGrpSpPr/>
            <p:nvPr/>
          </p:nvGrpSpPr>
          <p:grpSpPr>
            <a:xfrm>
              <a:off x="7658167" y="1885769"/>
              <a:ext cx="695347" cy="521715"/>
              <a:chOff x="-1940500" y="150075"/>
              <a:chExt cx="390425" cy="292950"/>
            </a:xfrm>
          </p:grpSpPr>
          <p:sp>
            <p:nvSpPr>
              <p:cNvPr id="1589" name="Google Shape;1589;p34"/>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34"/>
            <p:cNvGrpSpPr/>
            <p:nvPr/>
          </p:nvGrpSpPr>
          <p:grpSpPr>
            <a:xfrm>
              <a:off x="8387965" y="1885769"/>
              <a:ext cx="348141" cy="347231"/>
              <a:chOff x="-1940500" y="150075"/>
              <a:chExt cx="195475" cy="194975"/>
            </a:xfrm>
          </p:grpSpPr>
          <p:sp>
            <p:nvSpPr>
              <p:cNvPr id="1594" name="Google Shape;1594;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34"/>
            <p:cNvGrpSpPr/>
            <p:nvPr/>
          </p:nvGrpSpPr>
          <p:grpSpPr>
            <a:xfrm>
              <a:off x="2549585" y="1885769"/>
              <a:ext cx="695347" cy="521715"/>
              <a:chOff x="-1940500" y="150075"/>
              <a:chExt cx="390425" cy="292950"/>
            </a:xfrm>
          </p:grpSpPr>
          <p:sp>
            <p:nvSpPr>
              <p:cNvPr id="1597" name="Google Shape;1597;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34"/>
            <p:cNvGrpSpPr/>
            <p:nvPr/>
          </p:nvGrpSpPr>
          <p:grpSpPr>
            <a:xfrm>
              <a:off x="1819787" y="1885769"/>
              <a:ext cx="695347" cy="521715"/>
              <a:chOff x="-1940500" y="150075"/>
              <a:chExt cx="390425" cy="292950"/>
            </a:xfrm>
          </p:grpSpPr>
          <p:sp>
            <p:nvSpPr>
              <p:cNvPr id="1602" name="Google Shape;1602;p34"/>
              <p:cNvSpPr/>
              <p:nvPr/>
            </p:nvSpPr>
            <p:spPr>
              <a:xfrm>
                <a:off x="-1647575" y="247550"/>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1745050" y="345025"/>
                <a:ext cx="97500" cy="98000"/>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6" name="Google Shape;1606;p34"/>
          <p:cNvSpPr/>
          <p:nvPr/>
        </p:nvSpPr>
        <p:spPr>
          <a:xfrm>
            <a:off x="720100" y="541775"/>
            <a:ext cx="7704000" cy="39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_1_1">
    <p:spTree>
      <p:nvGrpSpPr>
        <p:cNvPr id="1607" name="Shape 1607"/>
        <p:cNvGrpSpPr/>
        <p:nvPr/>
      </p:nvGrpSpPr>
      <p:grpSpPr>
        <a:xfrm>
          <a:off x="0" y="0"/>
          <a:ext cx="0" cy="0"/>
          <a:chOff x="0" y="0"/>
          <a:chExt cx="0" cy="0"/>
        </a:xfrm>
      </p:grpSpPr>
      <p:grpSp>
        <p:nvGrpSpPr>
          <p:cNvPr id="1608" name="Google Shape;1608;p35"/>
          <p:cNvGrpSpPr/>
          <p:nvPr/>
        </p:nvGrpSpPr>
        <p:grpSpPr>
          <a:xfrm>
            <a:off x="723113" y="994675"/>
            <a:ext cx="648875" cy="173400"/>
            <a:chOff x="732100" y="770550"/>
            <a:chExt cx="648875" cy="173400"/>
          </a:xfrm>
        </p:grpSpPr>
        <p:sp>
          <p:nvSpPr>
            <p:cNvPr id="1609" name="Google Shape;1609;p35"/>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5"/>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5"/>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35"/>
          <p:cNvGrpSpPr/>
          <p:nvPr/>
        </p:nvGrpSpPr>
        <p:grpSpPr>
          <a:xfrm flipH="1">
            <a:off x="726063" y="4430100"/>
            <a:ext cx="7691875" cy="173400"/>
            <a:chOff x="732100" y="770550"/>
            <a:chExt cx="7691875" cy="173400"/>
          </a:xfrm>
        </p:grpSpPr>
        <p:sp>
          <p:nvSpPr>
            <p:cNvPr id="1613" name="Google Shape;1613;p35"/>
            <p:cNvSpPr/>
            <p:nvPr/>
          </p:nvSpPr>
          <p:spPr>
            <a:xfrm>
              <a:off x="1470575" y="861050"/>
              <a:ext cx="69534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4" name="Google Shape;1614;p35"/>
            <p:cNvGrpSpPr/>
            <p:nvPr/>
          </p:nvGrpSpPr>
          <p:grpSpPr>
            <a:xfrm>
              <a:off x="732100" y="770550"/>
              <a:ext cx="648875" cy="173400"/>
              <a:chOff x="732100" y="770550"/>
              <a:chExt cx="648875" cy="173400"/>
            </a:xfrm>
          </p:grpSpPr>
          <p:sp>
            <p:nvSpPr>
              <p:cNvPr id="1615" name="Google Shape;1615;p35"/>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5"/>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5"/>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8" name="Google Shape;1618;p35"/>
          <p:cNvGrpSpPr/>
          <p:nvPr/>
        </p:nvGrpSpPr>
        <p:grpSpPr>
          <a:xfrm>
            <a:off x="7779731" y="994675"/>
            <a:ext cx="648875" cy="173400"/>
            <a:chOff x="732100" y="770550"/>
            <a:chExt cx="648875" cy="173400"/>
          </a:xfrm>
        </p:grpSpPr>
        <p:sp>
          <p:nvSpPr>
            <p:cNvPr id="1619" name="Google Shape;1619;p35"/>
            <p:cNvSpPr/>
            <p:nvPr/>
          </p:nvSpPr>
          <p:spPr>
            <a:xfrm>
              <a:off x="732100"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5"/>
            <p:cNvSpPr/>
            <p:nvPr/>
          </p:nvSpPr>
          <p:spPr>
            <a:xfrm>
              <a:off x="1207275"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5"/>
            <p:cNvSpPr/>
            <p:nvPr/>
          </p:nvSpPr>
          <p:spPr>
            <a:xfrm>
              <a:off x="969688" y="770550"/>
              <a:ext cx="1737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2" name="Google Shape;1622;p35"/>
          <p:cNvSpPr/>
          <p:nvPr/>
        </p:nvSpPr>
        <p:spPr>
          <a:xfrm>
            <a:off x="720100" y="541775"/>
            <a:ext cx="7704000" cy="3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0_1_1_1_1">
    <p:spTree>
      <p:nvGrpSpPr>
        <p:cNvPr id="1623" name="Shape 1623"/>
        <p:cNvGrpSpPr/>
        <p:nvPr/>
      </p:nvGrpSpPr>
      <p:grpSpPr>
        <a:xfrm>
          <a:off x="0" y="0"/>
          <a:ext cx="0" cy="0"/>
          <a:chOff x="0" y="0"/>
          <a:chExt cx="0" cy="0"/>
        </a:xfrm>
      </p:grpSpPr>
      <p:sp>
        <p:nvSpPr>
          <p:cNvPr id="1624" name="Google Shape;1624;p36"/>
          <p:cNvSpPr/>
          <p:nvPr/>
        </p:nvSpPr>
        <p:spPr>
          <a:xfrm>
            <a:off x="720100" y="541775"/>
            <a:ext cx="7704000" cy="39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36"/>
          <p:cNvGrpSpPr/>
          <p:nvPr/>
        </p:nvGrpSpPr>
        <p:grpSpPr>
          <a:xfrm>
            <a:off x="719721" y="4428966"/>
            <a:ext cx="7707374" cy="174528"/>
            <a:chOff x="720000" y="1028141"/>
            <a:chExt cx="7707374" cy="174528"/>
          </a:xfrm>
        </p:grpSpPr>
        <p:sp>
          <p:nvSpPr>
            <p:cNvPr id="1626" name="Google Shape;1626;p36"/>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6"/>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6"/>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6"/>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6"/>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6"/>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6"/>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6"/>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6"/>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6"/>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6"/>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6"/>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6"/>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6"/>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6"/>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6"/>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6"/>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6"/>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6"/>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6"/>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6"/>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6"/>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USTOM_10_1_1_1_1_1">
    <p:spTree>
      <p:nvGrpSpPr>
        <p:cNvPr id="1648" name="Shape 1648"/>
        <p:cNvGrpSpPr/>
        <p:nvPr/>
      </p:nvGrpSpPr>
      <p:grpSpPr>
        <a:xfrm>
          <a:off x="0" y="0"/>
          <a:ext cx="0" cy="0"/>
          <a:chOff x="0" y="0"/>
          <a:chExt cx="0" cy="0"/>
        </a:xfrm>
      </p:grpSpPr>
      <p:grpSp>
        <p:nvGrpSpPr>
          <p:cNvPr id="1649" name="Google Shape;1649;p37"/>
          <p:cNvGrpSpPr/>
          <p:nvPr/>
        </p:nvGrpSpPr>
        <p:grpSpPr>
          <a:xfrm>
            <a:off x="723667" y="1065600"/>
            <a:ext cx="7702836" cy="315162"/>
            <a:chOff x="723667" y="1065600"/>
            <a:chExt cx="7702836" cy="315162"/>
          </a:xfrm>
        </p:grpSpPr>
        <p:sp>
          <p:nvSpPr>
            <p:cNvPr id="1650" name="Google Shape;1650;p37"/>
            <p:cNvSpPr/>
            <p:nvPr/>
          </p:nvSpPr>
          <p:spPr>
            <a:xfrm>
              <a:off x="723667"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7"/>
            <p:cNvSpPr/>
            <p:nvPr/>
          </p:nvSpPr>
          <p:spPr>
            <a:xfrm>
              <a:off x="910487"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7"/>
            <p:cNvSpPr/>
            <p:nvPr/>
          </p:nvSpPr>
          <p:spPr>
            <a:xfrm>
              <a:off x="1097307"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7"/>
            <p:cNvSpPr/>
            <p:nvPr/>
          </p:nvSpPr>
          <p:spPr>
            <a:xfrm>
              <a:off x="1284150"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7"/>
            <p:cNvSpPr/>
            <p:nvPr/>
          </p:nvSpPr>
          <p:spPr>
            <a:xfrm>
              <a:off x="1470947"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7"/>
            <p:cNvSpPr/>
            <p:nvPr/>
          </p:nvSpPr>
          <p:spPr>
            <a:xfrm>
              <a:off x="1657813"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7"/>
            <p:cNvSpPr/>
            <p:nvPr/>
          </p:nvSpPr>
          <p:spPr>
            <a:xfrm>
              <a:off x="1847392"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7"/>
            <p:cNvSpPr/>
            <p:nvPr/>
          </p:nvSpPr>
          <p:spPr>
            <a:xfrm>
              <a:off x="2034212"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7"/>
            <p:cNvSpPr/>
            <p:nvPr/>
          </p:nvSpPr>
          <p:spPr>
            <a:xfrm>
              <a:off x="2221032"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7"/>
            <p:cNvSpPr/>
            <p:nvPr/>
          </p:nvSpPr>
          <p:spPr>
            <a:xfrm>
              <a:off x="2407875"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7"/>
            <p:cNvSpPr/>
            <p:nvPr/>
          </p:nvSpPr>
          <p:spPr>
            <a:xfrm>
              <a:off x="6584818"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7"/>
            <p:cNvSpPr/>
            <p:nvPr/>
          </p:nvSpPr>
          <p:spPr>
            <a:xfrm>
              <a:off x="6771638"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7"/>
            <p:cNvSpPr/>
            <p:nvPr/>
          </p:nvSpPr>
          <p:spPr>
            <a:xfrm>
              <a:off x="6958481"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7"/>
            <p:cNvSpPr/>
            <p:nvPr/>
          </p:nvSpPr>
          <p:spPr>
            <a:xfrm>
              <a:off x="7145278"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7"/>
            <p:cNvSpPr/>
            <p:nvPr/>
          </p:nvSpPr>
          <p:spPr>
            <a:xfrm>
              <a:off x="7332144"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7"/>
            <p:cNvSpPr/>
            <p:nvPr/>
          </p:nvSpPr>
          <p:spPr>
            <a:xfrm>
              <a:off x="7521723"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7"/>
            <p:cNvSpPr/>
            <p:nvPr/>
          </p:nvSpPr>
          <p:spPr>
            <a:xfrm>
              <a:off x="7708543"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7"/>
            <p:cNvSpPr/>
            <p:nvPr/>
          </p:nvSpPr>
          <p:spPr>
            <a:xfrm>
              <a:off x="7895363"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7"/>
            <p:cNvSpPr/>
            <p:nvPr/>
          </p:nvSpPr>
          <p:spPr>
            <a:xfrm>
              <a:off x="8082206" y="12232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7"/>
            <p:cNvSpPr/>
            <p:nvPr/>
          </p:nvSpPr>
          <p:spPr>
            <a:xfrm>
              <a:off x="8269003" y="10656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37"/>
          <p:cNvGrpSpPr/>
          <p:nvPr/>
        </p:nvGrpSpPr>
        <p:grpSpPr>
          <a:xfrm>
            <a:off x="723667" y="4284987"/>
            <a:ext cx="7702836" cy="315162"/>
            <a:chOff x="723667" y="4284987"/>
            <a:chExt cx="7702836" cy="315162"/>
          </a:xfrm>
        </p:grpSpPr>
        <p:sp>
          <p:nvSpPr>
            <p:cNvPr id="1671" name="Google Shape;1671;p37"/>
            <p:cNvSpPr/>
            <p:nvPr/>
          </p:nvSpPr>
          <p:spPr>
            <a:xfrm>
              <a:off x="723667"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7"/>
            <p:cNvSpPr/>
            <p:nvPr/>
          </p:nvSpPr>
          <p:spPr>
            <a:xfrm>
              <a:off x="910487"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7"/>
            <p:cNvSpPr/>
            <p:nvPr/>
          </p:nvSpPr>
          <p:spPr>
            <a:xfrm>
              <a:off x="1097307"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7"/>
            <p:cNvSpPr/>
            <p:nvPr/>
          </p:nvSpPr>
          <p:spPr>
            <a:xfrm>
              <a:off x="1284150"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7"/>
            <p:cNvSpPr/>
            <p:nvPr/>
          </p:nvSpPr>
          <p:spPr>
            <a:xfrm>
              <a:off x="1470947"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7"/>
            <p:cNvSpPr/>
            <p:nvPr/>
          </p:nvSpPr>
          <p:spPr>
            <a:xfrm>
              <a:off x="1657813"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7"/>
            <p:cNvSpPr/>
            <p:nvPr/>
          </p:nvSpPr>
          <p:spPr>
            <a:xfrm>
              <a:off x="1847392"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7"/>
            <p:cNvSpPr/>
            <p:nvPr/>
          </p:nvSpPr>
          <p:spPr>
            <a:xfrm>
              <a:off x="2034212"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7"/>
            <p:cNvSpPr/>
            <p:nvPr/>
          </p:nvSpPr>
          <p:spPr>
            <a:xfrm>
              <a:off x="2221032"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7"/>
            <p:cNvSpPr/>
            <p:nvPr/>
          </p:nvSpPr>
          <p:spPr>
            <a:xfrm>
              <a:off x="2407875"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7"/>
            <p:cNvSpPr/>
            <p:nvPr/>
          </p:nvSpPr>
          <p:spPr>
            <a:xfrm>
              <a:off x="6584818"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7"/>
            <p:cNvSpPr/>
            <p:nvPr/>
          </p:nvSpPr>
          <p:spPr>
            <a:xfrm>
              <a:off x="6771638"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7"/>
            <p:cNvSpPr/>
            <p:nvPr/>
          </p:nvSpPr>
          <p:spPr>
            <a:xfrm>
              <a:off x="6958481"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7"/>
            <p:cNvSpPr/>
            <p:nvPr/>
          </p:nvSpPr>
          <p:spPr>
            <a:xfrm>
              <a:off x="7145278"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7"/>
            <p:cNvSpPr/>
            <p:nvPr/>
          </p:nvSpPr>
          <p:spPr>
            <a:xfrm>
              <a:off x="7332144"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7"/>
            <p:cNvSpPr/>
            <p:nvPr/>
          </p:nvSpPr>
          <p:spPr>
            <a:xfrm>
              <a:off x="7521723"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7"/>
            <p:cNvSpPr/>
            <p:nvPr/>
          </p:nvSpPr>
          <p:spPr>
            <a:xfrm>
              <a:off x="7708543"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7"/>
            <p:cNvSpPr/>
            <p:nvPr/>
          </p:nvSpPr>
          <p:spPr>
            <a:xfrm>
              <a:off x="7895363"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7"/>
            <p:cNvSpPr/>
            <p:nvPr/>
          </p:nvSpPr>
          <p:spPr>
            <a:xfrm>
              <a:off x="8082206" y="444265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7"/>
            <p:cNvSpPr/>
            <p:nvPr/>
          </p:nvSpPr>
          <p:spPr>
            <a:xfrm>
              <a:off x="8269003" y="4284987"/>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37"/>
          <p:cNvSpPr/>
          <p:nvPr/>
        </p:nvSpPr>
        <p:spPr>
          <a:xfrm>
            <a:off x="720100" y="541775"/>
            <a:ext cx="7704000" cy="3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 name="Shape 139"/>
        <p:cNvGrpSpPr/>
        <p:nvPr/>
      </p:nvGrpSpPr>
      <p:grpSpPr>
        <a:xfrm>
          <a:off x="0" y="0"/>
          <a:ext cx="0" cy="0"/>
          <a:chOff x="0" y="0"/>
          <a:chExt cx="0" cy="0"/>
        </a:xfrm>
      </p:grpSpPr>
      <p:sp>
        <p:nvSpPr>
          <p:cNvPr id="140" name="Google Shape;140;p5"/>
          <p:cNvSpPr/>
          <p:nvPr/>
        </p:nvSpPr>
        <p:spPr>
          <a:xfrm>
            <a:off x="735075" y="2179275"/>
            <a:ext cx="3234600" cy="393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5189400" y="2179275"/>
            <a:ext cx="3234600" cy="393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txBox="1"/>
          <p:nvPr>
            <p:ph idx="1" type="subTitle"/>
          </p:nvPr>
        </p:nvSpPr>
        <p:spPr>
          <a:xfrm>
            <a:off x="724925" y="2725250"/>
            <a:ext cx="3208200" cy="1089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43" name="Google Shape;143;p5"/>
          <p:cNvSpPr txBox="1"/>
          <p:nvPr>
            <p:ph idx="2" type="subTitle"/>
          </p:nvPr>
        </p:nvSpPr>
        <p:spPr>
          <a:xfrm>
            <a:off x="5215800" y="2725250"/>
            <a:ext cx="3208200" cy="108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5"/>
          <p:cNvSpPr txBox="1"/>
          <p:nvPr>
            <p:ph idx="3" type="subTitle"/>
          </p:nvPr>
        </p:nvSpPr>
        <p:spPr>
          <a:xfrm>
            <a:off x="732138" y="2209875"/>
            <a:ext cx="3208200" cy="2787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a:lnSpc>
                <a:spcPct val="100000"/>
              </a:lnSpc>
              <a:spcBef>
                <a:spcPts val="0"/>
              </a:spcBef>
              <a:spcAft>
                <a:spcPts val="0"/>
              </a:spcAft>
              <a:buSzPts val="1600"/>
              <a:buFont typeface="Press Start 2P"/>
              <a:buNone/>
              <a:defRPr sz="1500">
                <a:latin typeface="Press Start 2P"/>
                <a:ea typeface="Press Start 2P"/>
                <a:cs typeface="Press Start 2P"/>
                <a:sym typeface="Press Start 2P"/>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5"/>
          <p:cNvSpPr txBox="1"/>
          <p:nvPr>
            <p:ph idx="4" type="subTitle"/>
          </p:nvPr>
        </p:nvSpPr>
        <p:spPr>
          <a:xfrm>
            <a:off x="5208663" y="2209875"/>
            <a:ext cx="3208200" cy="278700"/>
          </a:xfrm>
          <a:prstGeom prst="rect">
            <a:avLst/>
          </a:prstGeom>
          <a:noFill/>
          <a:effectLst>
            <a:outerShdw rotWithShape="0" algn="bl" dir="3300000" dist="28575">
              <a:schemeClr val="dk1"/>
            </a:outerShdw>
          </a:effectLst>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Press Start 2P"/>
              <a:buNone/>
              <a:defRPr sz="1500">
                <a:latin typeface="Press Start 2P"/>
                <a:ea typeface="Press Start 2P"/>
                <a:cs typeface="Press Start 2P"/>
                <a:sym typeface="Press Start 2P"/>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6" name="Google Shape;146;p5"/>
          <p:cNvSpPr txBox="1"/>
          <p:nvPr>
            <p:ph idx="5" type="subTitle"/>
          </p:nvPr>
        </p:nvSpPr>
        <p:spPr>
          <a:xfrm>
            <a:off x="7297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 name="Google Shape;147;p5"/>
          <p:cNvSpPr txBox="1"/>
          <p:nvPr>
            <p:ph idx="6" type="subTitle"/>
          </p:nvPr>
        </p:nvSpPr>
        <p:spPr>
          <a:xfrm>
            <a:off x="38170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5"/>
          <p:cNvSpPr txBox="1"/>
          <p:nvPr>
            <p:ph idx="7" type="subTitle"/>
          </p:nvPr>
        </p:nvSpPr>
        <p:spPr>
          <a:xfrm>
            <a:off x="69044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9" name="Google Shape;149;p5"/>
          <p:cNvGrpSpPr/>
          <p:nvPr/>
        </p:nvGrpSpPr>
        <p:grpSpPr>
          <a:xfrm>
            <a:off x="729700" y="134998"/>
            <a:ext cx="7679800" cy="270000"/>
            <a:chOff x="732100" y="631600"/>
            <a:chExt cx="7679800" cy="270000"/>
          </a:xfrm>
        </p:grpSpPr>
        <p:sp>
          <p:nvSpPr>
            <p:cNvPr id="150" name="Google Shape;150;p5"/>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51" name="Google Shape;151;p5"/>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52" name="Google Shape;152;p5"/>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53" name="Google Shape;153;p5"/>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154" name="Google Shape;154;p5"/>
          <p:cNvGrpSpPr/>
          <p:nvPr/>
        </p:nvGrpSpPr>
        <p:grpSpPr>
          <a:xfrm>
            <a:off x="716690" y="1025008"/>
            <a:ext cx="7710616" cy="347677"/>
            <a:chOff x="748940" y="988319"/>
            <a:chExt cx="7710616" cy="347677"/>
          </a:xfrm>
        </p:grpSpPr>
        <p:sp>
          <p:nvSpPr>
            <p:cNvPr id="155" name="Google Shape;155;p5"/>
            <p:cNvSpPr/>
            <p:nvPr/>
          </p:nvSpPr>
          <p:spPr>
            <a:xfrm>
              <a:off x="1120964"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934507"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748940"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1306532"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5"/>
            <p:cNvGrpSpPr/>
            <p:nvPr/>
          </p:nvGrpSpPr>
          <p:grpSpPr>
            <a:xfrm>
              <a:off x="1492099" y="988319"/>
              <a:ext cx="348141" cy="347231"/>
              <a:chOff x="-1940500" y="150075"/>
              <a:chExt cx="195475" cy="194975"/>
            </a:xfrm>
          </p:grpSpPr>
          <p:sp>
            <p:nvSpPr>
              <p:cNvPr id="160" name="Google Shape;160;p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5"/>
            <p:cNvSpPr/>
            <p:nvPr/>
          </p:nvSpPr>
          <p:spPr>
            <a:xfrm>
              <a:off x="2224184"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203772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185215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2409751"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5"/>
            <p:cNvGrpSpPr/>
            <p:nvPr/>
          </p:nvGrpSpPr>
          <p:grpSpPr>
            <a:xfrm>
              <a:off x="2595318" y="988319"/>
              <a:ext cx="348141" cy="347231"/>
              <a:chOff x="-1940500" y="150075"/>
              <a:chExt cx="195475" cy="194975"/>
            </a:xfrm>
          </p:grpSpPr>
          <p:sp>
            <p:nvSpPr>
              <p:cNvPr id="167" name="Google Shape;167;p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5"/>
            <p:cNvSpPr/>
            <p:nvPr/>
          </p:nvSpPr>
          <p:spPr>
            <a:xfrm>
              <a:off x="332740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314094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295537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351297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5"/>
            <p:cNvGrpSpPr/>
            <p:nvPr/>
          </p:nvGrpSpPr>
          <p:grpSpPr>
            <a:xfrm>
              <a:off x="3698537" y="988319"/>
              <a:ext cx="348141" cy="347231"/>
              <a:chOff x="-1940500" y="150075"/>
              <a:chExt cx="195475" cy="194975"/>
            </a:xfrm>
          </p:grpSpPr>
          <p:sp>
            <p:nvSpPr>
              <p:cNvPr id="174" name="Google Shape;174;p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5"/>
            <p:cNvSpPr/>
            <p:nvPr/>
          </p:nvSpPr>
          <p:spPr>
            <a:xfrm>
              <a:off x="443062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4244165"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4058598"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461619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5"/>
            <p:cNvGrpSpPr/>
            <p:nvPr/>
          </p:nvGrpSpPr>
          <p:grpSpPr>
            <a:xfrm>
              <a:off x="4801757" y="988319"/>
              <a:ext cx="348141" cy="347231"/>
              <a:chOff x="-1940500" y="150075"/>
              <a:chExt cx="195475" cy="194975"/>
            </a:xfrm>
          </p:grpSpPr>
          <p:sp>
            <p:nvSpPr>
              <p:cNvPr id="181" name="Google Shape;181;p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5"/>
            <p:cNvSpPr/>
            <p:nvPr/>
          </p:nvSpPr>
          <p:spPr>
            <a:xfrm>
              <a:off x="5533842"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534738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516181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5719409"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5"/>
            <p:cNvGrpSpPr/>
            <p:nvPr/>
          </p:nvGrpSpPr>
          <p:grpSpPr>
            <a:xfrm>
              <a:off x="5904976" y="988319"/>
              <a:ext cx="348141" cy="347231"/>
              <a:chOff x="-1940500" y="150075"/>
              <a:chExt cx="195475" cy="194975"/>
            </a:xfrm>
          </p:grpSpPr>
          <p:sp>
            <p:nvSpPr>
              <p:cNvPr id="188" name="Google Shape;188;p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5"/>
            <p:cNvSpPr/>
            <p:nvPr/>
          </p:nvSpPr>
          <p:spPr>
            <a:xfrm>
              <a:off x="663706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645060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626503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682262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5"/>
            <p:cNvGrpSpPr/>
            <p:nvPr/>
          </p:nvGrpSpPr>
          <p:grpSpPr>
            <a:xfrm>
              <a:off x="7008195" y="988319"/>
              <a:ext cx="348141" cy="347231"/>
              <a:chOff x="-1940500" y="150075"/>
              <a:chExt cx="195475" cy="194975"/>
            </a:xfrm>
          </p:grpSpPr>
          <p:sp>
            <p:nvSpPr>
              <p:cNvPr id="195" name="Google Shape;195;p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5"/>
            <p:cNvSpPr/>
            <p:nvPr/>
          </p:nvSpPr>
          <p:spPr>
            <a:xfrm>
              <a:off x="774028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7553823"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7368256"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792584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5"/>
            <p:cNvGrpSpPr/>
            <p:nvPr/>
          </p:nvGrpSpPr>
          <p:grpSpPr>
            <a:xfrm>
              <a:off x="8111415" y="988319"/>
              <a:ext cx="348141" cy="347231"/>
              <a:chOff x="-1940500" y="150075"/>
              <a:chExt cx="195475" cy="194975"/>
            </a:xfrm>
          </p:grpSpPr>
          <p:sp>
            <p:nvSpPr>
              <p:cNvPr id="202" name="Google Shape;202;p5"/>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 name="Google Shape;204;p5"/>
          <p:cNvGrpSpPr/>
          <p:nvPr/>
        </p:nvGrpSpPr>
        <p:grpSpPr>
          <a:xfrm>
            <a:off x="724925" y="4519975"/>
            <a:ext cx="7699175" cy="77100"/>
            <a:chOff x="724925" y="4519975"/>
            <a:chExt cx="7699175" cy="77100"/>
          </a:xfrm>
        </p:grpSpPr>
        <p:sp>
          <p:nvSpPr>
            <p:cNvPr id="205" name="Google Shape;205;p5"/>
            <p:cNvSpPr/>
            <p:nvPr/>
          </p:nvSpPr>
          <p:spPr>
            <a:xfrm>
              <a:off x="83320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2129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0938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797477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78557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77366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76175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49847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37940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260325"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7141250" y="4519975"/>
              <a:ext cx="92100" cy="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724925" y="4519975"/>
              <a:ext cx="63894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5"/>
          <p:cNvSpPr/>
          <p:nvPr/>
        </p:nvSpPr>
        <p:spPr>
          <a:xfrm>
            <a:off x="720100" y="541775"/>
            <a:ext cx="7704000" cy="39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 name="Shape 219"/>
        <p:cNvGrpSpPr/>
        <p:nvPr/>
      </p:nvGrpSpPr>
      <p:grpSpPr>
        <a:xfrm>
          <a:off x="0" y="0"/>
          <a:ext cx="0" cy="0"/>
          <a:chOff x="0" y="0"/>
          <a:chExt cx="0" cy="0"/>
        </a:xfrm>
      </p:grpSpPr>
      <p:grpSp>
        <p:nvGrpSpPr>
          <p:cNvPr id="220" name="Google Shape;220;p6"/>
          <p:cNvGrpSpPr/>
          <p:nvPr/>
        </p:nvGrpSpPr>
        <p:grpSpPr>
          <a:xfrm>
            <a:off x="720000" y="1028141"/>
            <a:ext cx="7707374" cy="174528"/>
            <a:chOff x="720000" y="1028141"/>
            <a:chExt cx="7707374" cy="174528"/>
          </a:xfrm>
        </p:grpSpPr>
        <p:sp>
          <p:nvSpPr>
            <p:cNvPr id="221" name="Google Shape;221;p6"/>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6"/>
          <p:cNvGrpSpPr/>
          <p:nvPr/>
        </p:nvGrpSpPr>
        <p:grpSpPr>
          <a:xfrm>
            <a:off x="719721" y="4428966"/>
            <a:ext cx="7707374" cy="174528"/>
            <a:chOff x="720000" y="1028141"/>
            <a:chExt cx="7707374" cy="174528"/>
          </a:xfrm>
        </p:grpSpPr>
        <p:sp>
          <p:nvSpPr>
            <p:cNvPr id="244" name="Google Shape;244;p6"/>
            <p:cNvSpPr/>
            <p:nvPr/>
          </p:nvSpPr>
          <p:spPr>
            <a:xfrm>
              <a:off x="107900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1438006"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179611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2155123"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2514126"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2872239"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3231242"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359024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3948358"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430736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4666365"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502447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5383481"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5742484" y="1028141"/>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6100597"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64596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6818604"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717671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753572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7894723" y="1028141"/>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8252836"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720000" y="1028586"/>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6"/>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7" name="Google Shape;267;p6"/>
          <p:cNvSpPr txBox="1"/>
          <p:nvPr>
            <p:ph idx="2" type="subTitle"/>
          </p:nvPr>
        </p:nvSpPr>
        <p:spPr>
          <a:xfrm>
            <a:off x="3819438" y="4768350"/>
            <a:ext cx="1505100" cy="21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p6"/>
          <p:cNvSpPr txBox="1"/>
          <p:nvPr>
            <p:ph idx="3" type="subTitle"/>
          </p:nvPr>
        </p:nvSpPr>
        <p:spPr>
          <a:xfrm>
            <a:off x="7502913" y="4768350"/>
            <a:ext cx="909000" cy="2103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69" name="Google Shape;269;p6"/>
          <p:cNvGrpSpPr/>
          <p:nvPr/>
        </p:nvGrpSpPr>
        <p:grpSpPr>
          <a:xfrm>
            <a:off x="732100" y="134998"/>
            <a:ext cx="7679800" cy="270000"/>
            <a:chOff x="732100" y="631600"/>
            <a:chExt cx="7679800" cy="270000"/>
          </a:xfrm>
        </p:grpSpPr>
        <p:sp>
          <p:nvSpPr>
            <p:cNvPr id="270" name="Google Shape;270;p6"/>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271" name="Google Shape;271;p6"/>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272" name="Google Shape;272;p6"/>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273" name="Google Shape;273;p6"/>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274" name="Google Shape;274;p6"/>
          <p:cNvSpPr/>
          <p:nvPr/>
        </p:nvSpPr>
        <p:spPr>
          <a:xfrm>
            <a:off x="720100" y="541775"/>
            <a:ext cx="7704000" cy="397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6" name="Shape 276"/>
        <p:cNvGrpSpPr/>
        <p:nvPr/>
      </p:nvGrpSpPr>
      <p:grpSpPr>
        <a:xfrm>
          <a:off x="0" y="0"/>
          <a:ext cx="0" cy="0"/>
          <a:chOff x="0" y="0"/>
          <a:chExt cx="0" cy="0"/>
        </a:xfrm>
      </p:grpSpPr>
      <p:sp>
        <p:nvSpPr>
          <p:cNvPr id="277" name="Google Shape;277;p7"/>
          <p:cNvSpPr txBox="1"/>
          <p:nvPr>
            <p:ph idx="1" type="subTitle"/>
          </p:nvPr>
        </p:nvSpPr>
        <p:spPr>
          <a:xfrm>
            <a:off x="729700" y="4770450"/>
            <a:ext cx="2200200" cy="2061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8" name="Google Shape;278;p7"/>
          <p:cNvSpPr txBox="1"/>
          <p:nvPr>
            <p:ph idx="2" type="subTitle"/>
          </p:nvPr>
        </p:nvSpPr>
        <p:spPr>
          <a:xfrm>
            <a:off x="38170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9" name="Google Shape;279;p7"/>
          <p:cNvSpPr txBox="1"/>
          <p:nvPr>
            <p:ph idx="3" type="subTitle"/>
          </p:nvPr>
        </p:nvSpPr>
        <p:spPr>
          <a:xfrm>
            <a:off x="6904400" y="4770450"/>
            <a:ext cx="1505100" cy="2061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80" name="Google Shape;280;p7"/>
          <p:cNvGrpSpPr/>
          <p:nvPr/>
        </p:nvGrpSpPr>
        <p:grpSpPr>
          <a:xfrm>
            <a:off x="729700" y="134998"/>
            <a:ext cx="7679800" cy="270000"/>
            <a:chOff x="732100" y="631600"/>
            <a:chExt cx="7679800" cy="270000"/>
          </a:xfrm>
        </p:grpSpPr>
        <p:sp>
          <p:nvSpPr>
            <p:cNvPr id="281" name="Google Shape;281;p7"/>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282" name="Google Shape;282;p7"/>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283" name="Google Shape;283;p7"/>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284" name="Google Shape;284;p7"/>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285" name="Google Shape;285;p7"/>
          <p:cNvSpPr txBox="1"/>
          <p:nvPr>
            <p:ph idx="4" type="subTitle"/>
          </p:nvPr>
        </p:nvSpPr>
        <p:spPr>
          <a:xfrm>
            <a:off x="729700" y="1399038"/>
            <a:ext cx="5010900" cy="2310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2"/>
              </a:buClr>
              <a:buSzPts val="1400"/>
              <a:buChar char="●"/>
              <a:defRPr sz="1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86" name="Google Shape;286;p7"/>
          <p:cNvSpPr/>
          <p:nvPr/>
        </p:nvSpPr>
        <p:spPr>
          <a:xfrm>
            <a:off x="720000" y="4526400"/>
            <a:ext cx="77040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720100" y="541775"/>
            <a:ext cx="7704000" cy="3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txBox="1"/>
          <p:nvPr>
            <p:ph type="title"/>
          </p:nvPr>
        </p:nvSpPr>
        <p:spPr>
          <a:xfrm>
            <a:off x="724875" y="540000"/>
            <a:ext cx="7699200" cy="393600"/>
          </a:xfrm>
          <a:prstGeom prst="rect">
            <a:avLst/>
          </a:prstGeom>
          <a:effectLst>
            <a:outerShdw rotWithShape="0" algn="bl" dir="3300000" dist="38100">
              <a:schemeClr val="dk1"/>
            </a:outerShdw>
          </a:effectLst>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9" name="Google Shape;289;p7"/>
          <p:cNvGrpSpPr/>
          <p:nvPr/>
        </p:nvGrpSpPr>
        <p:grpSpPr>
          <a:xfrm>
            <a:off x="720000" y="4116100"/>
            <a:ext cx="7702836" cy="315162"/>
            <a:chOff x="720000" y="4116100"/>
            <a:chExt cx="7702836" cy="315162"/>
          </a:xfrm>
        </p:grpSpPr>
        <p:sp>
          <p:nvSpPr>
            <p:cNvPr id="290" name="Google Shape;290;p7"/>
            <p:cNvSpPr/>
            <p:nvPr/>
          </p:nvSpPr>
          <p:spPr>
            <a:xfrm>
              <a:off x="72000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90863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1097267"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128590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1474534"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663167"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185180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2040434"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2229067"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41770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606334"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279496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98360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3172234"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360868"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54950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373813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392676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411540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430403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4492668"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4681302"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486993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505856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5247202"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543583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5624469"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5813102"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600173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6190369"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6379002"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656763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6756269"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694490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713353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7322169"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7510803"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769943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788807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807670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826533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1" name="Shape 331"/>
        <p:cNvGrpSpPr/>
        <p:nvPr/>
      </p:nvGrpSpPr>
      <p:grpSpPr>
        <a:xfrm>
          <a:off x="0" y="0"/>
          <a:ext cx="0" cy="0"/>
          <a:chOff x="0" y="0"/>
          <a:chExt cx="0" cy="0"/>
        </a:xfrm>
      </p:grpSpPr>
      <p:grpSp>
        <p:nvGrpSpPr>
          <p:cNvPr id="332" name="Google Shape;332;p8"/>
          <p:cNvGrpSpPr/>
          <p:nvPr/>
        </p:nvGrpSpPr>
        <p:grpSpPr>
          <a:xfrm>
            <a:off x="0" y="0"/>
            <a:ext cx="9143980" cy="540000"/>
            <a:chOff x="0" y="0"/>
            <a:chExt cx="9143980" cy="540000"/>
          </a:xfrm>
        </p:grpSpPr>
        <p:sp>
          <p:nvSpPr>
            <p:cNvPr id="333" name="Google Shape;333;p8"/>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8"/>
          <p:cNvGrpSpPr/>
          <p:nvPr/>
        </p:nvGrpSpPr>
        <p:grpSpPr>
          <a:xfrm>
            <a:off x="0" y="4873500"/>
            <a:ext cx="9143980" cy="270000"/>
            <a:chOff x="0" y="0"/>
            <a:chExt cx="9143980" cy="540000"/>
          </a:xfrm>
        </p:grpSpPr>
        <p:sp>
          <p:nvSpPr>
            <p:cNvPr id="341" name="Google Shape;341;p8"/>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8"/>
          <p:cNvSpPr txBox="1"/>
          <p:nvPr>
            <p:ph idx="1" type="subTitle"/>
          </p:nvPr>
        </p:nvSpPr>
        <p:spPr>
          <a:xfrm>
            <a:off x="720000" y="3535600"/>
            <a:ext cx="7704000" cy="384000"/>
          </a:xfrm>
          <a:prstGeom prst="rect">
            <a:avLst/>
          </a:prstGeom>
          <a:solidFill>
            <a:schemeClr val="accent5"/>
          </a:solidFill>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8"/>
          <p:cNvSpPr txBox="1"/>
          <p:nvPr>
            <p:ph type="title"/>
          </p:nvPr>
        </p:nvSpPr>
        <p:spPr>
          <a:xfrm>
            <a:off x="720000" y="1497000"/>
            <a:ext cx="7704000" cy="2031900"/>
          </a:xfrm>
          <a:prstGeom prst="rect">
            <a:avLst/>
          </a:prstGeom>
          <a:effectLst>
            <a:outerShdw rotWithShape="0" algn="bl" dir="3840000" dist="57150">
              <a:schemeClr val="accent5">
                <a:alpha val="88000"/>
              </a:schemeClr>
            </a:outerShdw>
          </a:effectLst>
        </p:spPr>
        <p:txBody>
          <a:bodyPr anchorCtr="0" anchor="ctr" bIns="91425" lIns="91425" spcFirstLastPara="1" rIns="91425" wrap="square" tIns="91425">
            <a:noAutofit/>
          </a:bodyPr>
          <a:lstStyle>
            <a:lvl1pPr lvl="0" algn="ctr">
              <a:spcBef>
                <a:spcPts val="0"/>
              </a:spcBef>
              <a:spcAft>
                <a:spcPts val="0"/>
              </a:spcAft>
              <a:buSzPts val="4800"/>
              <a:buNone/>
              <a:defRPr sz="5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50" name="Google Shape;350;p8"/>
          <p:cNvGrpSpPr/>
          <p:nvPr/>
        </p:nvGrpSpPr>
        <p:grpSpPr>
          <a:xfrm>
            <a:off x="732100" y="696039"/>
            <a:ext cx="7679800" cy="270000"/>
            <a:chOff x="732100" y="631600"/>
            <a:chExt cx="7679800" cy="270000"/>
          </a:xfrm>
        </p:grpSpPr>
        <p:sp>
          <p:nvSpPr>
            <p:cNvPr id="351" name="Google Shape;351;p8"/>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rbitron"/>
                  <a:ea typeface="Orbitron"/>
                  <a:cs typeface="Orbitron"/>
                  <a:sym typeface="Orbitron"/>
                </a:rPr>
                <a:t>P100</a:t>
              </a:r>
              <a:endParaRPr sz="1000">
                <a:solidFill>
                  <a:schemeClr val="lt1"/>
                </a:solidFill>
                <a:latin typeface="Orbitron"/>
                <a:ea typeface="Orbitron"/>
                <a:cs typeface="Orbitron"/>
                <a:sym typeface="Orbitron"/>
              </a:endParaRPr>
            </a:p>
          </p:txBody>
        </p:sp>
        <p:sp>
          <p:nvSpPr>
            <p:cNvPr id="352" name="Google Shape;352;p8"/>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rbitron"/>
                  <a:ea typeface="Orbitron"/>
                  <a:cs typeface="Orbitron"/>
                  <a:sym typeface="Orbitron"/>
                </a:rPr>
                <a:t>WT-FAX  100</a:t>
              </a:r>
              <a:endParaRPr sz="1000">
                <a:solidFill>
                  <a:schemeClr val="lt1"/>
                </a:solidFill>
                <a:latin typeface="Orbitron"/>
                <a:ea typeface="Orbitron"/>
                <a:cs typeface="Orbitron"/>
                <a:sym typeface="Orbitron"/>
              </a:endParaRPr>
            </a:p>
          </p:txBody>
        </p:sp>
        <p:sp>
          <p:nvSpPr>
            <p:cNvPr id="353" name="Google Shape;353;p8"/>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rbitron"/>
                  <a:ea typeface="Orbitron"/>
                  <a:cs typeface="Orbitron"/>
                  <a:sym typeface="Orbitron"/>
                </a:rPr>
                <a:t>Wed 24 Oct</a:t>
              </a:r>
              <a:endParaRPr sz="1000">
                <a:solidFill>
                  <a:schemeClr val="lt1"/>
                </a:solidFill>
                <a:latin typeface="Orbitron"/>
                <a:ea typeface="Orbitron"/>
                <a:cs typeface="Orbitron"/>
                <a:sym typeface="Orbitron"/>
              </a:endParaRPr>
            </a:p>
          </p:txBody>
        </p:sp>
        <p:sp>
          <p:nvSpPr>
            <p:cNvPr id="354" name="Google Shape;354;p8"/>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rbitron"/>
                  <a:ea typeface="Orbitron"/>
                  <a:cs typeface="Orbitron"/>
                  <a:sym typeface="Orbitron"/>
                </a:rPr>
                <a:t>14.09.4</a:t>
              </a:r>
              <a:endParaRPr sz="1000">
                <a:solidFill>
                  <a:schemeClr val="lt1"/>
                </a:solidFill>
                <a:latin typeface="Orbitron"/>
                <a:ea typeface="Orbitron"/>
                <a:cs typeface="Orbitron"/>
                <a:sym typeface="Orbitro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5" name="Shape 355"/>
        <p:cNvGrpSpPr/>
        <p:nvPr/>
      </p:nvGrpSpPr>
      <p:grpSpPr>
        <a:xfrm>
          <a:off x="0" y="0"/>
          <a:ext cx="0" cy="0"/>
          <a:chOff x="0" y="0"/>
          <a:chExt cx="0" cy="0"/>
        </a:xfrm>
      </p:grpSpPr>
      <p:sp>
        <p:nvSpPr>
          <p:cNvPr id="356" name="Google Shape;356;p9"/>
          <p:cNvSpPr/>
          <p:nvPr/>
        </p:nvSpPr>
        <p:spPr>
          <a:xfrm>
            <a:off x="720000" y="1695225"/>
            <a:ext cx="7707600" cy="9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9"/>
          <p:cNvGrpSpPr/>
          <p:nvPr/>
        </p:nvGrpSpPr>
        <p:grpSpPr>
          <a:xfrm>
            <a:off x="720000" y="4116100"/>
            <a:ext cx="7702836" cy="315162"/>
            <a:chOff x="720000" y="4116100"/>
            <a:chExt cx="7702836" cy="315162"/>
          </a:xfrm>
        </p:grpSpPr>
        <p:sp>
          <p:nvSpPr>
            <p:cNvPr id="358" name="Google Shape;358;p9"/>
            <p:cNvSpPr/>
            <p:nvPr/>
          </p:nvSpPr>
          <p:spPr>
            <a:xfrm>
              <a:off x="72000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90863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1097267"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1285900"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1474534"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1663167"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185180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2040434"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2229067"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241770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2606334"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279496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298360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3172234"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3360868"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3549501"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373813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392676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4115401"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430403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4492668"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a:off x="4681302"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p:nvPr/>
          </p:nvSpPr>
          <p:spPr>
            <a:xfrm>
              <a:off x="486993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5058568"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5247202"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5435835"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5624469"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5813102"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6001735"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6190369"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6379002"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656763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a:off x="6756269"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694490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p:nvPr/>
          </p:nvSpPr>
          <p:spPr>
            <a:xfrm>
              <a:off x="713353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7322169"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7510803"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7699436"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7888070"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8076703" y="4273762"/>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
            <p:cNvSpPr/>
            <p:nvPr/>
          </p:nvSpPr>
          <p:spPr>
            <a:xfrm>
              <a:off x="8265336" y="4116100"/>
              <a:ext cx="1575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9"/>
          <p:cNvSpPr/>
          <p:nvPr/>
        </p:nvSpPr>
        <p:spPr>
          <a:xfrm>
            <a:off x="719200" y="532975"/>
            <a:ext cx="7707600" cy="11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txBox="1"/>
          <p:nvPr>
            <p:ph type="title"/>
          </p:nvPr>
        </p:nvSpPr>
        <p:spPr>
          <a:xfrm>
            <a:off x="732100" y="540000"/>
            <a:ext cx="7684200" cy="1100100"/>
          </a:xfrm>
          <a:prstGeom prst="rect">
            <a:avLst/>
          </a:prstGeom>
          <a:noFill/>
          <a:effectLst>
            <a:outerShdw rotWithShape="0" algn="bl" dir="3060000" dist="47625">
              <a:schemeClr val="dk1">
                <a:alpha val="98000"/>
              </a:schemeClr>
            </a:outerShdw>
          </a:effectLst>
        </p:spPr>
        <p:txBody>
          <a:bodyPr anchorCtr="0" anchor="ctr" bIns="91425" lIns="91425" spcFirstLastPara="1" rIns="91425" wrap="square" tIns="91425">
            <a:noAutofit/>
          </a:bodyPr>
          <a:lstStyle>
            <a:lvl1pPr lvl="0" algn="ctr">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1" name="Google Shape;401;p9"/>
          <p:cNvSpPr txBox="1"/>
          <p:nvPr>
            <p:ph idx="1" type="subTitle"/>
          </p:nvPr>
        </p:nvSpPr>
        <p:spPr>
          <a:xfrm>
            <a:off x="2273150" y="2449900"/>
            <a:ext cx="4584900" cy="1100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2" name="Google Shape;402;p9"/>
          <p:cNvSpPr txBox="1"/>
          <p:nvPr>
            <p:ph idx="2" type="subTitle"/>
          </p:nvPr>
        </p:nvSpPr>
        <p:spPr>
          <a:xfrm>
            <a:off x="732100" y="4764150"/>
            <a:ext cx="2200200" cy="2187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3" name="Google Shape;403;p9"/>
          <p:cNvSpPr txBox="1"/>
          <p:nvPr>
            <p:ph idx="3" type="subTitle"/>
          </p:nvPr>
        </p:nvSpPr>
        <p:spPr>
          <a:xfrm>
            <a:off x="6906800" y="4764150"/>
            <a:ext cx="1505100" cy="218700"/>
          </a:xfrm>
          <a:prstGeom prst="rect">
            <a:avLst/>
          </a:prstGeom>
        </p:spPr>
        <p:txBody>
          <a:bodyPr anchorCtr="0" anchor="ctr" bIns="91425" lIns="91425" spcFirstLastPara="1" rIns="0" wrap="square" tIns="91425">
            <a:noAutofit/>
          </a:bodyPr>
          <a:lstStyle>
            <a:lvl1pPr lvl="0" rtl="0" algn="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04" name="Google Shape;404;p9"/>
          <p:cNvGrpSpPr/>
          <p:nvPr/>
        </p:nvGrpSpPr>
        <p:grpSpPr>
          <a:xfrm>
            <a:off x="725700" y="134998"/>
            <a:ext cx="7679800" cy="270000"/>
            <a:chOff x="732100" y="631600"/>
            <a:chExt cx="7679800" cy="270000"/>
          </a:xfrm>
        </p:grpSpPr>
        <p:sp>
          <p:nvSpPr>
            <p:cNvPr id="405" name="Google Shape;405;p9"/>
            <p:cNvSpPr txBox="1"/>
            <p:nvPr/>
          </p:nvSpPr>
          <p:spPr>
            <a:xfrm>
              <a:off x="732100" y="631600"/>
              <a:ext cx="1416600" cy="270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406" name="Google Shape;406;p9"/>
            <p:cNvSpPr txBox="1"/>
            <p:nvPr/>
          </p:nvSpPr>
          <p:spPr>
            <a:xfrm>
              <a:off x="23143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407" name="Google Shape;407;p9"/>
            <p:cNvSpPr txBox="1"/>
            <p:nvPr/>
          </p:nvSpPr>
          <p:spPr>
            <a:xfrm>
              <a:off x="5324550" y="631600"/>
              <a:ext cx="15051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408" name="Google Shape;408;p9"/>
            <p:cNvSpPr txBox="1"/>
            <p:nvPr/>
          </p:nvSpPr>
          <p:spPr>
            <a:xfrm>
              <a:off x="6906800" y="631600"/>
              <a:ext cx="1505100" cy="2700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409" name="Google Shape;409;p9"/>
          <p:cNvSpPr txBox="1"/>
          <p:nvPr>
            <p:ph idx="4" type="subTitle"/>
          </p:nvPr>
        </p:nvSpPr>
        <p:spPr>
          <a:xfrm>
            <a:off x="3817050" y="4770450"/>
            <a:ext cx="1505100" cy="2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0" name="Shape 410"/>
        <p:cNvGrpSpPr/>
        <p:nvPr/>
      </p:nvGrpSpPr>
      <p:grpSpPr>
        <a:xfrm>
          <a:off x="0" y="0"/>
          <a:ext cx="0" cy="0"/>
          <a:chOff x="0" y="0"/>
          <a:chExt cx="0" cy="0"/>
        </a:xfrm>
      </p:grpSpPr>
      <p:sp>
        <p:nvSpPr>
          <p:cNvPr id="411" name="Google Shape;411;p10"/>
          <p:cNvSpPr txBox="1"/>
          <p:nvPr>
            <p:ph idx="1" type="body"/>
          </p:nvPr>
        </p:nvSpPr>
        <p:spPr>
          <a:xfrm>
            <a:off x="720000" y="3454675"/>
            <a:ext cx="7710600" cy="1148700"/>
          </a:xfrm>
          <a:prstGeom prst="rect">
            <a:avLst/>
          </a:prstGeom>
          <a:effectLst>
            <a:outerShdw rotWithShape="0" algn="bl" dir="3300000" dist="47625">
              <a:schemeClr val="dk1"/>
            </a:outerShdw>
          </a:effectLst>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3200">
                <a:latin typeface="Press Start 2P"/>
                <a:ea typeface="Press Start 2P"/>
                <a:cs typeface="Press Start 2P"/>
                <a:sym typeface="Press Start 2P"/>
              </a:defRPr>
            </a:lvl1pPr>
          </a:lstStyle>
          <a:p/>
        </p:txBody>
      </p:sp>
      <p:grpSp>
        <p:nvGrpSpPr>
          <p:cNvPr id="412" name="Google Shape;412;p10"/>
          <p:cNvGrpSpPr/>
          <p:nvPr/>
        </p:nvGrpSpPr>
        <p:grpSpPr>
          <a:xfrm>
            <a:off x="716690" y="269994"/>
            <a:ext cx="7710616" cy="347677"/>
            <a:chOff x="748940" y="988319"/>
            <a:chExt cx="7710616" cy="347677"/>
          </a:xfrm>
        </p:grpSpPr>
        <p:sp>
          <p:nvSpPr>
            <p:cNvPr id="413" name="Google Shape;413;p10"/>
            <p:cNvSpPr/>
            <p:nvPr/>
          </p:nvSpPr>
          <p:spPr>
            <a:xfrm>
              <a:off x="1120964"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934507"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748940"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1306532"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10"/>
            <p:cNvGrpSpPr/>
            <p:nvPr/>
          </p:nvGrpSpPr>
          <p:grpSpPr>
            <a:xfrm>
              <a:off x="1492099" y="988319"/>
              <a:ext cx="348141" cy="347231"/>
              <a:chOff x="-1940500" y="150075"/>
              <a:chExt cx="195475" cy="194975"/>
            </a:xfrm>
          </p:grpSpPr>
          <p:sp>
            <p:nvSpPr>
              <p:cNvPr id="418" name="Google Shape;418;p1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10"/>
            <p:cNvSpPr/>
            <p:nvPr/>
          </p:nvSpPr>
          <p:spPr>
            <a:xfrm>
              <a:off x="2224184"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203772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185215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2409751"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10"/>
            <p:cNvGrpSpPr/>
            <p:nvPr/>
          </p:nvGrpSpPr>
          <p:grpSpPr>
            <a:xfrm>
              <a:off x="2595318" y="988319"/>
              <a:ext cx="348141" cy="347231"/>
              <a:chOff x="-1940500" y="150075"/>
              <a:chExt cx="195475" cy="194975"/>
            </a:xfrm>
          </p:grpSpPr>
          <p:sp>
            <p:nvSpPr>
              <p:cNvPr id="425" name="Google Shape;425;p1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10"/>
            <p:cNvSpPr/>
            <p:nvPr/>
          </p:nvSpPr>
          <p:spPr>
            <a:xfrm>
              <a:off x="332740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3140946"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2955379"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351297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10"/>
            <p:cNvGrpSpPr/>
            <p:nvPr/>
          </p:nvGrpSpPr>
          <p:grpSpPr>
            <a:xfrm>
              <a:off x="3698537" y="988319"/>
              <a:ext cx="348141" cy="347231"/>
              <a:chOff x="-1940500" y="150075"/>
              <a:chExt cx="195475" cy="194975"/>
            </a:xfrm>
          </p:grpSpPr>
          <p:sp>
            <p:nvSpPr>
              <p:cNvPr id="432" name="Google Shape;432;p1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10"/>
            <p:cNvSpPr/>
            <p:nvPr/>
          </p:nvSpPr>
          <p:spPr>
            <a:xfrm>
              <a:off x="4430623"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4244165"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4058598"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4616190"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10"/>
            <p:cNvGrpSpPr/>
            <p:nvPr/>
          </p:nvGrpSpPr>
          <p:grpSpPr>
            <a:xfrm>
              <a:off x="4801757" y="988319"/>
              <a:ext cx="348141" cy="347231"/>
              <a:chOff x="-1940500" y="150075"/>
              <a:chExt cx="195475" cy="194975"/>
            </a:xfrm>
          </p:grpSpPr>
          <p:sp>
            <p:nvSpPr>
              <p:cNvPr id="439" name="Google Shape;439;p1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p:nvPr/>
          </p:nvSpPr>
          <p:spPr>
            <a:xfrm>
              <a:off x="5533842" y="988325"/>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534738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516181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5719409" y="1161468"/>
              <a:ext cx="173647"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10"/>
            <p:cNvGrpSpPr/>
            <p:nvPr/>
          </p:nvGrpSpPr>
          <p:grpSpPr>
            <a:xfrm>
              <a:off x="5904976" y="988319"/>
              <a:ext cx="348141" cy="347231"/>
              <a:chOff x="-1940500" y="150075"/>
              <a:chExt cx="195475" cy="194975"/>
            </a:xfrm>
          </p:grpSpPr>
          <p:sp>
            <p:nvSpPr>
              <p:cNvPr id="446" name="Google Shape;446;p1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10"/>
            <p:cNvSpPr/>
            <p:nvPr/>
          </p:nvSpPr>
          <p:spPr>
            <a:xfrm>
              <a:off x="663706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0"/>
            <p:cNvSpPr/>
            <p:nvPr/>
          </p:nvSpPr>
          <p:spPr>
            <a:xfrm>
              <a:off x="6450604"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0"/>
            <p:cNvSpPr/>
            <p:nvPr/>
          </p:nvSpPr>
          <p:spPr>
            <a:xfrm>
              <a:off x="6265037" y="988319"/>
              <a:ext cx="173647"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0"/>
            <p:cNvSpPr/>
            <p:nvPr/>
          </p:nvSpPr>
          <p:spPr>
            <a:xfrm>
              <a:off x="682262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10"/>
            <p:cNvGrpSpPr/>
            <p:nvPr/>
          </p:nvGrpSpPr>
          <p:grpSpPr>
            <a:xfrm>
              <a:off x="7008195" y="988319"/>
              <a:ext cx="348141" cy="347231"/>
              <a:chOff x="-1940500" y="150075"/>
              <a:chExt cx="195475" cy="194975"/>
            </a:xfrm>
          </p:grpSpPr>
          <p:sp>
            <p:nvSpPr>
              <p:cNvPr id="453" name="Google Shape;453;p1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10"/>
            <p:cNvSpPr/>
            <p:nvPr/>
          </p:nvSpPr>
          <p:spPr>
            <a:xfrm>
              <a:off x="7740281" y="988325"/>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0"/>
            <p:cNvSpPr/>
            <p:nvPr/>
          </p:nvSpPr>
          <p:spPr>
            <a:xfrm>
              <a:off x="7553823" y="1161912"/>
              <a:ext cx="174538" cy="173638"/>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0"/>
            <p:cNvSpPr/>
            <p:nvPr/>
          </p:nvSpPr>
          <p:spPr>
            <a:xfrm>
              <a:off x="7368256" y="988319"/>
              <a:ext cx="173648" cy="173638"/>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0"/>
            <p:cNvSpPr/>
            <p:nvPr/>
          </p:nvSpPr>
          <p:spPr>
            <a:xfrm>
              <a:off x="7925848" y="1161468"/>
              <a:ext cx="173648" cy="174528"/>
            </a:xfrm>
            <a:custGeom>
              <a:rect b="b" l="l" r="r" t="t"/>
              <a:pathLst>
                <a:path extrusionOk="0" h="3920" w="3900">
                  <a:moveTo>
                    <a:pt x="0" y="1"/>
                  </a:moveTo>
                  <a:lnTo>
                    <a:pt x="0" y="3920"/>
                  </a:lnTo>
                  <a:lnTo>
                    <a:pt x="3899" y="392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10"/>
            <p:cNvGrpSpPr/>
            <p:nvPr/>
          </p:nvGrpSpPr>
          <p:grpSpPr>
            <a:xfrm>
              <a:off x="8111415" y="988319"/>
              <a:ext cx="348141" cy="347231"/>
              <a:chOff x="-1940500" y="150075"/>
              <a:chExt cx="195475" cy="194975"/>
            </a:xfrm>
          </p:grpSpPr>
          <p:sp>
            <p:nvSpPr>
              <p:cNvPr id="460" name="Google Shape;460;p10"/>
              <p:cNvSpPr/>
              <p:nvPr/>
            </p:nvSpPr>
            <p:spPr>
              <a:xfrm>
                <a:off x="-1843025" y="247550"/>
                <a:ext cx="98000" cy="97500"/>
              </a:xfrm>
              <a:custGeom>
                <a:rect b="b" l="l" r="r" t="t"/>
                <a:pathLst>
                  <a:path extrusionOk="0" h="3900" w="3920">
                    <a:moveTo>
                      <a:pt x="0" y="1"/>
                    </a:moveTo>
                    <a:lnTo>
                      <a:pt x="0" y="3900"/>
                    </a:lnTo>
                    <a:lnTo>
                      <a:pt x="3919" y="3900"/>
                    </a:lnTo>
                    <a:lnTo>
                      <a:pt x="3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0"/>
              <p:cNvSpPr/>
              <p:nvPr/>
            </p:nvSpPr>
            <p:spPr>
              <a:xfrm>
                <a:off x="-1940500" y="150075"/>
                <a:ext cx="97500" cy="97500"/>
              </a:xfrm>
              <a:custGeom>
                <a:rect b="b" l="l" r="r" t="t"/>
                <a:pathLst>
                  <a:path extrusionOk="0" h="3900" w="3900">
                    <a:moveTo>
                      <a:pt x="0" y="1"/>
                    </a:moveTo>
                    <a:lnTo>
                      <a:pt x="0" y="3900"/>
                    </a:lnTo>
                    <a:lnTo>
                      <a:pt x="3899" y="3900"/>
                    </a:lnTo>
                    <a:lnTo>
                      <a:pt x="3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 name="Google Shape;462;p10"/>
          <p:cNvGrpSpPr/>
          <p:nvPr/>
        </p:nvGrpSpPr>
        <p:grpSpPr>
          <a:xfrm>
            <a:off x="0" y="4873500"/>
            <a:ext cx="9143980" cy="270000"/>
            <a:chOff x="0" y="0"/>
            <a:chExt cx="9143980" cy="540000"/>
          </a:xfrm>
        </p:grpSpPr>
        <p:sp>
          <p:nvSpPr>
            <p:cNvPr id="463" name="Google Shape;463;p10"/>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0"/>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0"/>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0"/>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0"/>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0"/>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393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Font typeface="Press Start 2P"/>
              <a:buNone/>
              <a:defRPr sz="2000">
                <a:solidFill>
                  <a:schemeClr val="lt1"/>
                </a:solidFill>
                <a:latin typeface="Press Start 2P"/>
                <a:ea typeface="Press Start 2P"/>
                <a:cs typeface="Press Start 2P"/>
                <a:sym typeface="Press Start 2P"/>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Orbitron"/>
              <a:buChar char="●"/>
              <a:defRPr sz="1800">
                <a:solidFill>
                  <a:schemeClr val="lt1"/>
                </a:solidFill>
                <a:latin typeface="Orbitron"/>
                <a:ea typeface="Orbitron"/>
                <a:cs typeface="Orbitron"/>
                <a:sym typeface="Orbitron"/>
              </a:defRPr>
            </a:lvl1pPr>
            <a:lvl2pPr indent="-317500" lvl="1" marL="914400">
              <a:lnSpc>
                <a:spcPct val="115000"/>
              </a:lnSpc>
              <a:spcBef>
                <a:spcPts val="0"/>
              </a:spcBef>
              <a:spcAft>
                <a:spcPts val="0"/>
              </a:spcAft>
              <a:buClr>
                <a:schemeClr val="lt1"/>
              </a:buClr>
              <a:buSzPts val="1400"/>
              <a:buFont typeface="Orbitron"/>
              <a:buChar char="○"/>
              <a:defRPr>
                <a:solidFill>
                  <a:schemeClr val="lt1"/>
                </a:solidFill>
                <a:latin typeface="Orbitron"/>
                <a:ea typeface="Orbitron"/>
                <a:cs typeface="Orbitron"/>
                <a:sym typeface="Orbitron"/>
              </a:defRPr>
            </a:lvl2pPr>
            <a:lvl3pPr indent="-317500" lvl="2" marL="1371600">
              <a:lnSpc>
                <a:spcPct val="115000"/>
              </a:lnSpc>
              <a:spcBef>
                <a:spcPts val="0"/>
              </a:spcBef>
              <a:spcAft>
                <a:spcPts val="0"/>
              </a:spcAft>
              <a:buClr>
                <a:schemeClr val="lt1"/>
              </a:buClr>
              <a:buSzPts val="1400"/>
              <a:buFont typeface="Orbitron"/>
              <a:buChar char="■"/>
              <a:defRPr>
                <a:solidFill>
                  <a:schemeClr val="lt1"/>
                </a:solidFill>
                <a:latin typeface="Orbitron"/>
                <a:ea typeface="Orbitron"/>
                <a:cs typeface="Orbitron"/>
                <a:sym typeface="Orbitron"/>
              </a:defRPr>
            </a:lvl3pPr>
            <a:lvl4pPr indent="-317500" lvl="3" marL="1828800">
              <a:lnSpc>
                <a:spcPct val="115000"/>
              </a:lnSpc>
              <a:spcBef>
                <a:spcPts val="0"/>
              </a:spcBef>
              <a:spcAft>
                <a:spcPts val="0"/>
              </a:spcAft>
              <a:buClr>
                <a:schemeClr val="lt1"/>
              </a:buClr>
              <a:buSzPts val="1400"/>
              <a:buFont typeface="Orbitron"/>
              <a:buChar char="●"/>
              <a:defRPr>
                <a:solidFill>
                  <a:schemeClr val="lt1"/>
                </a:solidFill>
                <a:latin typeface="Orbitron"/>
                <a:ea typeface="Orbitron"/>
                <a:cs typeface="Orbitron"/>
                <a:sym typeface="Orbitron"/>
              </a:defRPr>
            </a:lvl4pPr>
            <a:lvl5pPr indent="-317500" lvl="4" marL="2286000">
              <a:lnSpc>
                <a:spcPct val="115000"/>
              </a:lnSpc>
              <a:spcBef>
                <a:spcPts val="0"/>
              </a:spcBef>
              <a:spcAft>
                <a:spcPts val="0"/>
              </a:spcAft>
              <a:buClr>
                <a:schemeClr val="lt1"/>
              </a:buClr>
              <a:buSzPts val="1400"/>
              <a:buFont typeface="Orbitron"/>
              <a:buChar char="○"/>
              <a:defRPr>
                <a:solidFill>
                  <a:schemeClr val="lt1"/>
                </a:solidFill>
                <a:latin typeface="Orbitron"/>
                <a:ea typeface="Orbitron"/>
                <a:cs typeface="Orbitron"/>
                <a:sym typeface="Orbitron"/>
              </a:defRPr>
            </a:lvl5pPr>
            <a:lvl6pPr indent="-317500" lvl="5" marL="2743200">
              <a:lnSpc>
                <a:spcPct val="115000"/>
              </a:lnSpc>
              <a:spcBef>
                <a:spcPts val="0"/>
              </a:spcBef>
              <a:spcAft>
                <a:spcPts val="0"/>
              </a:spcAft>
              <a:buClr>
                <a:schemeClr val="lt1"/>
              </a:buClr>
              <a:buSzPts val="1400"/>
              <a:buFont typeface="Orbitron"/>
              <a:buChar char="■"/>
              <a:defRPr>
                <a:solidFill>
                  <a:schemeClr val="lt1"/>
                </a:solidFill>
                <a:latin typeface="Orbitron"/>
                <a:ea typeface="Orbitron"/>
                <a:cs typeface="Orbitron"/>
                <a:sym typeface="Orbitron"/>
              </a:defRPr>
            </a:lvl6pPr>
            <a:lvl7pPr indent="-317500" lvl="6" marL="3200400">
              <a:lnSpc>
                <a:spcPct val="115000"/>
              </a:lnSpc>
              <a:spcBef>
                <a:spcPts val="0"/>
              </a:spcBef>
              <a:spcAft>
                <a:spcPts val="0"/>
              </a:spcAft>
              <a:buClr>
                <a:schemeClr val="lt1"/>
              </a:buClr>
              <a:buSzPts val="1400"/>
              <a:buFont typeface="Orbitron"/>
              <a:buChar char="●"/>
              <a:defRPr>
                <a:solidFill>
                  <a:schemeClr val="lt1"/>
                </a:solidFill>
                <a:latin typeface="Orbitron"/>
                <a:ea typeface="Orbitron"/>
                <a:cs typeface="Orbitron"/>
                <a:sym typeface="Orbitron"/>
              </a:defRPr>
            </a:lvl7pPr>
            <a:lvl8pPr indent="-317500" lvl="7" marL="3657600">
              <a:lnSpc>
                <a:spcPct val="115000"/>
              </a:lnSpc>
              <a:spcBef>
                <a:spcPts val="0"/>
              </a:spcBef>
              <a:spcAft>
                <a:spcPts val="0"/>
              </a:spcAft>
              <a:buClr>
                <a:schemeClr val="lt1"/>
              </a:buClr>
              <a:buSzPts val="1400"/>
              <a:buFont typeface="Orbitron"/>
              <a:buChar char="○"/>
              <a:defRPr>
                <a:solidFill>
                  <a:schemeClr val="lt1"/>
                </a:solidFill>
                <a:latin typeface="Orbitron"/>
                <a:ea typeface="Orbitron"/>
                <a:cs typeface="Orbitron"/>
                <a:sym typeface="Orbitron"/>
              </a:defRPr>
            </a:lvl8pPr>
            <a:lvl9pPr indent="-317500" lvl="8" marL="4114800">
              <a:lnSpc>
                <a:spcPct val="115000"/>
              </a:lnSpc>
              <a:spcBef>
                <a:spcPts val="0"/>
              </a:spcBef>
              <a:spcAft>
                <a:spcPts val="0"/>
              </a:spcAft>
              <a:buClr>
                <a:schemeClr val="lt1"/>
              </a:buClr>
              <a:buSzPts val="1400"/>
              <a:buFont typeface="Orbitron"/>
              <a:buChar char="■"/>
              <a:defRPr>
                <a:solidFill>
                  <a:schemeClr val="lt1"/>
                </a:solidFill>
                <a:latin typeface="Orbitron"/>
                <a:ea typeface="Orbitron"/>
                <a:cs typeface="Orbitron"/>
                <a:sym typeface="Orbitro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png"/><Relationship Id="rId7" Type="http://schemas.openxmlformats.org/officeDocument/2006/relationships/image" Target="../media/image16.png"/><Relationship Id="rId8" Type="http://schemas.openxmlformats.org/officeDocument/2006/relationships/image" Target="../media/image12.png"/><Relationship Id="rId10"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95" name="Shape 1695"/>
        <p:cNvGrpSpPr/>
        <p:nvPr/>
      </p:nvGrpSpPr>
      <p:grpSpPr>
        <a:xfrm>
          <a:off x="0" y="0"/>
          <a:ext cx="0" cy="0"/>
          <a:chOff x="0" y="0"/>
          <a:chExt cx="0" cy="0"/>
        </a:xfrm>
      </p:grpSpPr>
      <p:sp>
        <p:nvSpPr>
          <p:cNvPr id="1696" name="Google Shape;1696;p38"/>
          <p:cNvSpPr txBox="1"/>
          <p:nvPr>
            <p:ph type="ctrTitle"/>
          </p:nvPr>
        </p:nvSpPr>
        <p:spPr>
          <a:xfrm>
            <a:off x="720000" y="1315200"/>
            <a:ext cx="7704000" cy="251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100"/>
              <a:t>CYBER</a:t>
            </a:r>
            <a:r>
              <a:rPr lang="en" sz="6200">
                <a:solidFill>
                  <a:schemeClr val="lt1"/>
                </a:solidFill>
              </a:rPr>
              <a:t> </a:t>
            </a:r>
            <a:r>
              <a:rPr lang="en" sz="3800"/>
              <a:t>SECURITY IN A NUTSHELL</a:t>
            </a:r>
            <a:endParaRPr sz="3800">
              <a:solidFill>
                <a:schemeClr val="lt1"/>
              </a:solidFill>
            </a:endParaRPr>
          </a:p>
        </p:txBody>
      </p:sp>
      <p:sp>
        <p:nvSpPr>
          <p:cNvPr id="1697" name="Google Shape;1697;p38"/>
          <p:cNvSpPr txBox="1"/>
          <p:nvPr/>
        </p:nvSpPr>
        <p:spPr>
          <a:xfrm>
            <a:off x="2501050" y="640000"/>
            <a:ext cx="42840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Orbitron"/>
              <a:ea typeface="Orbitron"/>
              <a:cs typeface="Orbitron"/>
              <a:sym typeface="Orbitr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pic>
        <p:nvPicPr>
          <p:cNvPr id="1783" name="Google Shape;1783;p47"/>
          <p:cNvPicPr preferRelativeResize="0"/>
          <p:nvPr/>
        </p:nvPicPr>
        <p:blipFill rotWithShape="1">
          <a:blip r:embed="rId3">
            <a:alphaModFix/>
          </a:blip>
          <a:srcRect b="8116" l="6977" r="8140" t="8116"/>
          <a:stretch/>
        </p:blipFill>
        <p:spPr>
          <a:xfrm>
            <a:off x="-426475" y="-295450"/>
            <a:ext cx="9798802" cy="543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48"/>
          <p:cNvSpPr/>
          <p:nvPr/>
        </p:nvSpPr>
        <p:spPr>
          <a:xfrm>
            <a:off x="720000" y="1551000"/>
            <a:ext cx="2033400" cy="170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790" name="Google Shape;1790;p48"/>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P.200</a:t>
            </a:r>
            <a:endParaRPr/>
          </a:p>
        </p:txBody>
      </p:sp>
      <p:sp>
        <p:nvSpPr>
          <p:cNvPr id="1791" name="Google Shape;1791;p48"/>
          <p:cNvSpPr txBox="1"/>
          <p:nvPr>
            <p:ph type="title"/>
          </p:nvPr>
        </p:nvSpPr>
        <p:spPr>
          <a:xfrm>
            <a:off x="3031075" y="1551000"/>
            <a:ext cx="5374800" cy="122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SOCIAL</a:t>
            </a:r>
            <a:endParaRPr/>
          </a:p>
          <a:p>
            <a:pPr indent="0" lvl="0" marL="0" rtl="0" algn="l">
              <a:spcBef>
                <a:spcPts val="0"/>
              </a:spcBef>
              <a:spcAft>
                <a:spcPts val="0"/>
              </a:spcAft>
              <a:buNone/>
            </a:pPr>
            <a:r>
              <a:rPr lang="en"/>
              <a:t>ENGINEERING</a:t>
            </a:r>
            <a:endParaRPr/>
          </a:p>
        </p:txBody>
      </p:sp>
      <p:sp>
        <p:nvSpPr>
          <p:cNvPr id="1792" name="Google Shape;1792;p48"/>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CyberSEC</a:t>
            </a:r>
            <a:endParaRPr/>
          </a:p>
        </p:txBody>
      </p:sp>
      <p:sp>
        <p:nvSpPr>
          <p:cNvPr id="1793" name="Google Shape;1793;p48"/>
          <p:cNvSpPr txBox="1"/>
          <p:nvPr>
            <p:ph idx="4" type="title"/>
          </p:nvPr>
        </p:nvSpPr>
        <p:spPr>
          <a:xfrm>
            <a:off x="720225" y="1551000"/>
            <a:ext cx="2033400" cy="1701900"/>
          </a:xfrm>
          <a:prstGeom prst="rect">
            <a:avLst/>
          </a:prstGeom>
        </p:spPr>
        <p:txBody>
          <a:bodyPr anchorCtr="0" anchor="ctr" bIns="0" lIns="91425" spcFirstLastPara="1" rIns="91425" wrap="square" tIns="182875">
            <a:noAutofit/>
          </a:bodyPr>
          <a:lstStyle/>
          <a:p>
            <a:pPr indent="0" lvl="0" marL="0" rtl="0" algn="ctr">
              <a:spcBef>
                <a:spcPts val="0"/>
              </a:spcBef>
              <a:spcAft>
                <a:spcPts val="0"/>
              </a:spcAft>
              <a:buNone/>
            </a:pPr>
            <a:r>
              <a:rPr lang="en"/>
              <a:t>02</a:t>
            </a:r>
            <a:endParaRPr/>
          </a:p>
        </p:txBody>
      </p:sp>
      <p:grpSp>
        <p:nvGrpSpPr>
          <p:cNvPr id="1794" name="Google Shape;1794;p48"/>
          <p:cNvGrpSpPr/>
          <p:nvPr/>
        </p:nvGrpSpPr>
        <p:grpSpPr>
          <a:xfrm>
            <a:off x="720000" y="3252900"/>
            <a:ext cx="7704717" cy="391932"/>
            <a:chOff x="0" y="0"/>
            <a:chExt cx="9143980" cy="540000"/>
          </a:xfrm>
        </p:grpSpPr>
        <p:sp>
          <p:nvSpPr>
            <p:cNvPr id="1795" name="Google Shape;1795;p48"/>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49"/>
          <p:cNvSpPr txBox="1"/>
          <p:nvPr>
            <p:ph type="title"/>
          </p:nvPr>
        </p:nvSpPr>
        <p:spPr>
          <a:xfrm>
            <a:off x="724875" y="540000"/>
            <a:ext cx="76992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1807" name="Google Shape;1807;p49"/>
          <p:cNvPicPr preferRelativeResize="0"/>
          <p:nvPr/>
        </p:nvPicPr>
        <p:blipFill>
          <a:blip r:embed="rId3">
            <a:alphaModFix/>
          </a:blip>
          <a:stretch>
            <a:fillRect/>
          </a:stretch>
        </p:blipFill>
        <p:spPr>
          <a:xfrm>
            <a:off x="1713637" y="1059200"/>
            <a:ext cx="5610776" cy="3400675"/>
          </a:xfrm>
          <a:prstGeom prst="rect">
            <a:avLst/>
          </a:prstGeom>
          <a:noFill/>
          <a:ln>
            <a:noFill/>
          </a:ln>
          <a:effectLst>
            <a:outerShdw blurRad="57150" rotWithShape="0" algn="bl" dir="5400000" dist="19050">
              <a:srgbClr val="000000">
                <a:alpha val="50000"/>
              </a:srgbClr>
            </a:outerShdw>
          </a:effectLst>
        </p:spPr>
      </p:pic>
      <p:sp>
        <p:nvSpPr>
          <p:cNvPr id="1808" name="Google Shape;1808;p49"/>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CyberSEC</a:t>
            </a:r>
            <a:endParaRPr/>
          </a:p>
        </p:txBody>
      </p:sp>
      <p:sp>
        <p:nvSpPr>
          <p:cNvPr id="1809" name="Google Shape;1809;p49"/>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810" name="Google Shape;1810;p49"/>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50"/>
          <p:cNvSpPr txBox="1"/>
          <p:nvPr>
            <p:ph type="title"/>
          </p:nvPr>
        </p:nvSpPr>
        <p:spPr>
          <a:xfrm>
            <a:off x="724875" y="540000"/>
            <a:ext cx="76992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STORY TIMEEE!!</a:t>
            </a:r>
            <a:endParaRPr/>
          </a:p>
        </p:txBody>
      </p:sp>
      <p:sp>
        <p:nvSpPr>
          <p:cNvPr id="1816" name="Google Shape;1816;p50"/>
          <p:cNvSpPr txBox="1"/>
          <p:nvPr>
            <p:ph idx="1" type="subTitle"/>
          </p:nvPr>
        </p:nvSpPr>
        <p:spPr>
          <a:xfrm>
            <a:off x="729700" y="4770450"/>
            <a:ext cx="2200200" cy="2061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CyberSEC</a:t>
            </a:r>
            <a:endParaRPr/>
          </a:p>
        </p:txBody>
      </p:sp>
      <p:sp>
        <p:nvSpPr>
          <p:cNvPr id="1817" name="Google Shape;1817;p50"/>
          <p:cNvSpPr txBox="1"/>
          <p:nvPr>
            <p:ph idx="2" type="subTitle"/>
          </p:nvPr>
        </p:nvSpPr>
        <p:spPr>
          <a:xfrm>
            <a:off x="3817050" y="4770450"/>
            <a:ext cx="1505100" cy="206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818" name="Google Shape;1818;p50"/>
          <p:cNvSpPr txBox="1"/>
          <p:nvPr>
            <p:ph idx="3" type="subTitle"/>
          </p:nvPr>
        </p:nvSpPr>
        <p:spPr>
          <a:xfrm>
            <a:off x="6904400" y="4770450"/>
            <a:ext cx="1505100" cy="206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P.100.5</a:t>
            </a:r>
            <a:endParaRPr/>
          </a:p>
        </p:txBody>
      </p:sp>
      <p:sp>
        <p:nvSpPr>
          <p:cNvPr id="1819" name="Google Shape;1819;p50"/>
          <p:cNvSpPr txBox="1"/>
          <p:nvPr/>
        </p:nvSpPr>
        <p:spPr>
          <a:xfrm>
            <a:off x="2377025" y="107425"/>
            <a:ext cx="42840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Orbitron"/>
              <a:ea typeface="Orbitron"/>
              <a:cs typeface="Orbitron"/>
              <a:sym typeface="Orbitron"/>
            </a:endParaRPr>
          </a:p>
        </p:txBody>
      </p:sp>
      <p:pic>
        <p:nvPicPr>
          <p:cNvPr id="1820" name="Google Shape;1820;p50"/>
          <p:cNvPicPr preferRelativeResize="0"/>
          <p:nvPr/>
        </p:nvPicPr>
        <p:blipFill>
          <a:blip r:embed="rId3">
            <a:alphaModFix/>
          </a:blip>
          <a:stretch>
            <a:fillRect/>
          </a:stretch>
        </p:blipFill>
        <p:spPr>
          <a:xfrm>
            <a:off x="2420013" y="2921975"/>
            <a:ext cx="1116275" cy="1116275"/>
          </a:xfrm>
          <a:prstGeom prst="rect">
            <a:avLst/>
          </a:prstGeom>
          <a:noFill/>
          <a:ln>
            <a:noFill/>
          </a:ln>
        </p:spPr>
      </p:pic>
      <p:pic>
        <p:nvPicPr>
          <p:cNvPr id="1821" name="Google Shape;1821;p50"/>
          <p:cNvPicPr preferRelativeResize="0"/>
          <p:nvPr/>
        </p:nvPicPr>
        <p:blipFill>
          <a:blip r:embed="rId4">
            <a:alphaModFix/>
          </a:blip>
          <a:stretch>
            <a:fillRect/>
          </a:stretch>
        </p:blipFill>
        <p:spPr>
          <a:xfrm>
            <a:off x="2335875" y="2171537"/>
            <a:ext cx="1284550" cy="935014"/>
          </a:xfrm>
          <a:prstGeom prst="rect">
            <a:avLst/>
          </a:prstGeom>
          <a:noFill/>
          <a:ln>
            <a:noFill/>
          </a:ln>
        </p:spPr>
      </p:pic>
      <p:pic>
        <p:nvPicPr>
          <p:cNvPr id="1822" name="Google Shape;1822;p50"/>
          <p:cNvPicPr preferRelativeResize="0"/>
          <p:nvPr/>
        </p:nvPicPr>
        <p:blipFill>
          <a:blip r:embed="rId5">
            <a:alphaModFix/>
          </a:blip>
          <a:stretch>
            <a:fillRect/>
          </a:stretch>
        </p:blipFill>
        <p:spPr>
          <a:xfrm>
            <a:off x="374725" y="1696375"/>
            <a:ext cx="1961149" cy="1961149"/>
          </a:xfrm>
          <a:prstGeom prst="rect">
            <a:avLst/>
          </a:prstGeom>
          <a:noFill/>
          <a:ln>
            <a:noFill/>
          </a:ln>
        </p:spPr>
      </p:pic>
      <p:pic>
        <p:nvPicPr>
          <p:cNvPr id="1823" name="Google Shape;1823;p50"/>
          <p:cNvPicPr preferRelativeResize="0"/>
          <p:nvPr/>
        </p:nvPicPr>
        <p:blipFill rotWithShape="1">
          <a:blip r:embed="rId6">
            <a:alphaModFix/>
          </a:blip>
          <a:srcRect b="11652" l="0" r="0" t="0"/>
          <a:stretch/>
        </p:blipFill>
        <p:spPr>
          <a:xfrm rot="1907098">
            <a:off x="4195159" y="2272636"/>
            <a:ext cx="867684" cy="808623"/>
          </a:xfrm>
          <a:prstGeom prst="rect">
            <a:avLst/>
          </a:prstGeom>
          <a:noFill/>
          <a:ln>
            <a:noFill/>
          </a:ln>
        </p:spPr>
      </p:pic>
      <p:pic>
        <p:nvPicPr>
          <p:cNvPr id="1824" name="Google Shape;1824;p50"/>
          <p:cNvPicPr preferRelativeResize="0"/>
          <p:nvPr/>
        </p:nvPicPr>
        <p:blipFill rotWithShape="1">
          <a:blip r:embed="rId7">
            <a:alphaModFix/>
          </a:blip>
          <a:srcRect b="-8690" l="0" r="0" t="8690"/>
          <a:stretch/>
        </p:blipFill>
        <p:spPr>
          <a:xfrm>
            <a:off x="5415412" y="2230947"/>
            <a:ext cx="1023412" cy="892015"/>
          </a:xfrm>
          <a:prstGeom prst="rect">
            <a:avLst/>
          </a:prstGeom>
          <a:noFill/>
          <a:ln>
            <a:noFill/>
          </a:ln>
        </p:spPr>
      </p:pic>
      <p:pic>
        <p:nvPicPr>
          <p:cNvPr id="1825" name="Google Shape;1825;p50"/>
          <p:cNvPicPr preferRelativeResize="0"/>
          <p:nvPr/>
        </p:nvPicPr>
        <p:blipFill rotWithShape="1">
          <a:blip r:embed="rId8">
            <a:alphaModFix/>
          </a:blip>
          <a:srcRect b="4726" l="47838" r="8970" t="41498"/>
          <a:stretch/>
        </p:blipFill>
        <p:spPr>
          <a:xfrm>
            <a:off x="6699323" y="2230954"/>
            <a:ext cx="1624925" cy="1123921"/>
          </a:xfrm>
          <a:prstGeom prst="rect">
            <a:avLst/>
          </a:prstGeom>
          <a:noFill/>
          <a:ln>
            <a:noFill/>
          </a:ln>
        </p:spPr>
      </p:pic>
      <p:pic>
        <p:nvPicPr>
          <p:cNvPr id="1826" name="Google Shape;1826;p50"/>
          <p:cNvPicPr preferRelativeResize="0"/>
          <p:nvPr/>
        </p:nvPicPr>
        <p:blipFill>
          <a:blip r:embed="rId9">
            <a:alphaModFix/>
          </a:blip>
          <a:stretch>
            <a:fillRect/>
          </a:stretch>
        </p:blipFill>
        <p:spPr>
          <a:xfrm rot="-1916506">
            <a:off x="2147231" y="-254963"/>
            <a:ext cx="4743592" cy="4785003"/>
          </a:xfrm>
          <a:prstGeom prst="rect">
            <a:avLst/>
          </a:prstGeom>
          <a:noFill/>
          <a:ln>
            <a:noFill/>
          </a:ln>
          <a:effectLst>
            <a:outerShdw blurRad="57150" rotWithShape="0" algn="bl" dir="5400000" dist="19050">
              <a:srgbClr val="000000">
                <a:alpha val="50000"/>
              </a:srgbClr>
            </a:outerShdw>
          </a:effectLst>
        </p:spPr>
      </p:pic>
      <p:pic>
        <p:nvPicPr>
          <p:cNvPr id="1827" name="Google Shape;1827;p50"/>
          <p:cNvPicPr preferRelativeResize="0"/>
          <p:nvPr/>
        </p:nvPicPr>
        <p:blipFill>
          <a:blip r:embed="rId10">
            <a:alphaModFix/>
          </a:blip>
          <a:stretch>
            <a:fillRect/>
          </a:stretch>
        </p:blipFill>
        <p:spPr>
          <a:xfrm rot="-1414851">
            <a:off x="2251362" y="1358166"/>
            <a:ext cx="6658226" cy="25617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gtEl>
                                        <p:attrNameLst>
                                          <p:attrName>style.visibility</p:attrName>
                                        </p:attrNameLst>
                                      </p:cBhvr>
                                      <p:to>
                                        <p:strVal val="visible"/>
                                      </p:to>
                                    </p:set>
                                    <p:animEffect filter="fade" transition="in">
                                      <p:cBhvr>
                                        <p:cTn dur="1"/>
                                        <p:tgtEl>
                                          <p:spTgt spid="1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21"/>
                                        </p:tgtEl>
                                        <p:attrNameLst>
                                          <p:attrName>style.visibility</p:attrName>
                                        </p:attrNameLst>
                                      </p:cBhvr>
                                      <p:to>
                                        <p:strVal val="visible"/>
                                      </p:to>
                                    </p:set>
                                    <p:anim calcmode="lin" valueType="num">
                                      <p:cBhvr additive="base">
                                        <p:cTn dur="2500"/>
                                        <p:tgtEl>
                                          <p:spTgt spid="18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23"/>
                                        </p:tgtEl>
                                        <p:attrNameLst>
                                          <p:attrName>style.visibility</p:attrName>
                                        </p:attrNameLst>
                                      </p:cBhvr>
                                      <p:to>
                                        <p:strVal val="visible"/>
                                      </p:to>
                                    </p:set>
                                    <p:anim calcmode="lin" valueType="num">
                                      <p:cBhvr additive="base">
                                        <p:cTn dur="900"/>
                                        <p:tgtEl>
                                          <p:spTgt spid="18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gtEl>
                                        <p:attrNameLst>
                                          <p:attrName>style.visibility</p:attrName>
                                        </p:attrNameLst>
                                      </p:cBhvr>
                                      <p:to>
                                        <p:strVal val="visible"/>
                                      </p:to>
                                    </p:set>
                                    <p:animEffect filter="fade" transition="in">
                                      <p:cBhvr>
                                        <p:cTn dur="1000"/>
                                        <p:tgtEl>
                                          <p:spTgt spid="1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1000"/>
                                        <p:tgtEl>
                                          <p:spTgt spid="1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25"/>
                                        </p:tgtEl>
                                        <p:attrNameLst>
                                          <p:attrName>style.visibility</p:attrName>
                                        </p:attrNameLst>
                                      </p:cBhvr>
                                      <p:to>
                                        <p:strVal val="visible"/>
                                      </p:to>
                                    </p:set>
                                    <p:anim calcmode="lin" valueType="num">
                                      <p:cBhvr additive="base">
                                        <p:cTn dur="1000"/>
                                        <p:tgtEl>
                                          <p:spTgt spid="18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51"/>
          <p:cNvSpPr txBox="1"/>
          <p:nvPr>
            <p:ph type="title"/>
          </p:nvPr>
        </p:nvSpPr>
        <p:spPr>
          <a:xfrm>
            <a:off x="724875" y="540000"/>
            <a:ext cx="76992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STORY TIMEEE!!</a:t>
            </a:r>
            <a:endParaRPr/>
          </a:p>
        </p:txBody>
      </p:sp>
      <p:sp>
        <p:nvSpPr>
          <p:cNvPr id="1833" name="Google Shape;1833;p51"/>
          <p:cNvSpPr txBox="1"/>
          <p:nvPr>
            <p:ph idx="1" type="subTitle"/>
          </p:nvPr>
        </p:nvSpPr>
        <p:spPr>
          <a:xfrm>
            <a:off x="729700" y="4770450"/>
            <a:ext cx="2200200" cy="2061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CyberSEC</a:t>
            </a:r>
            <a:endParaRPr/>
          </a:p>
        </p:txBody>
      </p:sp>
      <p:sp>
        <p:nvSpPr>
          <p:cNvPr id="1834" name="Google Shape;1834;p51"/>
          <p:cNvSpPr txBox="1"/>
          <p:nvPr>
            <p:ph idx="2" type="subTitle"/>
          </p:nvPr>
        </p:nvSpPr>
        <p:spPr>
          <a:xfrm>
            <a:off x="3817050" y="4770450"/>
            <a:ext cx="1505100" cy="206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835" name="Google Shape;1835;p51"/>
          <p:cNvSpPr txBox="1"/>
          <p:nvPr>
            <p:ph idx="3" type="subTitle"/>
          </p:nvPr>
        </p:nvSpPr>
        <p:spPr>
          <a:xfrm>
            <a:off x="6904400" y="4770450"/>
            <a:ext cx="1505100" cy="206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P.100.5</a:t>
            </a:r>
            <a:endParaRPr/>
          </a:p>
        </p:txBody>
      </p:sp>
      <p:sp>
        <p:nvSpPr>
          <p:cNvPr id="1836" name="Google Shape;1836;p51"/>
          <p:cNvSpPr txBox="1"/>
          <p:nvPr/>
        </p:nvSpPr>
        <p:spPr>
          <a:xfrm>
            <a:off x="2377025" y="107425"/>
            <a:ext cx="42840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Orbitron"/>
              <a:ea typeface="Orbitron"/>
              <a:cs typeface="Orbitron"/>
              <a:sym typeface="Orbitron"/>
            </a:endParaRPr>
          </a:p>
        </p:txBody>
      </p:sp>
      <p:pic>
        <p:nvPicPr>
          <p:cNvPr id="1837" name="Google Shape;1837;p51"/>
          <p:cNvPicPr preferRelativeResize="0"/>
          <p:nvPr/>
        </p:nvPicPr>
        <p:blipFill>
          <a:blip r:embed="rId3">
            <a:alphaModFix/>
          </a:blip>
          <a:stretch>
            <a:fillRect/>
          </a:stretch>
        </p:blipFill>
        <p:spPr>
          <a:xfrm>
            <a:off x="885600" y="1316788"/>
            <a:ext cx="2530000" cy="2509925"/>
          </a:xfrm>
          <a:prstGeom prst="rect">
            <a:avLst/>
          </a:prstGeom>
          <a:noFill/>
          <a:ln>
            <a:noFill/>
          </a:ln>
        </p:spPr>
      </p:pic>
      <p:pic>
        <p:nvPicPr>
          <p:cNvPr id="1838" name="Google Shape;1838;p51"/>
          <p:cNvPicPr preferRelativeResize="0"/>
          <p:nvPr/>
        </p:nvPicPr>
        <p:blipFill>
          <a:blip r:embed="rId4">
            <a:alphaModFix/>
          </a:blip>
          <a:stretch>
            <a:fillRect/>
          </a:stretch>
        </p:blipFill>
        <p:spPr>
          <a:xfrm>
            <a:off x="3817056" y="1285875"/>
            <a:ext cx="4572000"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52"/>
          <p:cNvSpPr/>
          <p:nvPr/>
        </p:nvSpPr>
        <p:spPr>
          <a:xfrm>
            <a:off x="6399900" y="1855800"/>
            <a:ext cx="2027400" cy="170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txBox="1"/>
          <p:nvPr>
            <p:ph type="title"/>
          </p:nvPr>
        </p:nvSpPr>
        <p:spPr>
          <a:xfrm>
            <a:off x="732100" y="1932075"/>
            <a:ext cx="5374800" cy="122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HARDWARE HACKING</a:t>
            </a:r>
            <a:endParaRPr/>
          </a:p>
        </p:txBody>
      </p:sp>
      <p:sp>
        <p:nvSpPr>
          <p:cNvPr id="1845" name="Google Shape;1845;p52"/>
          <p:cNvSpPr txBox="1"/>
          <p:nvPr>
            <p:ph idx="4" type="title"/>
          </p:nvPr>
        </p:nvSpPr>
        <p:spPr>
          <a:xfrm>
            <a:off x="6399900" y="1855800"/>
            <a:ext cx="2027400" cy="1701900"/>
          </a:xfrm>
          <a:prstGeom prst="rect">
            <a:avLst/>
          </a:prstGeom>
        </p:spPr>
        <p:txBody>
          <a:bodyPr anchorCtr="0" anchor="ctr" bIns="0" lIns="91425" spcFirstLastPara="1" rIns="91425" wrap="square" tIns="182875">
            <a:noAutofit/>
          </a:bodyPr>
          <a:lstStyle/>
          <a:p>
            <a:pPr indent="0" lvl="0" marL="0" rtl="0" algn="ctr">
              <a:spcBef>
                <a:spcPts val="0"/>
              </a:spcBef>
              <a:spcAft>
                <a:spcPts val="0"/>
              </a:spcAft>
              <a:buNone/>
            </a:pPr>
            <a:r>
              <a:rPr lang="en"/>
              <a:t>03</a:t>
            </a:r>
            <a:endParaRPr/>
          </a:p>
        </p:txBody>
      </p:sp>
      <p:grpSp>
        <p:nvGrpSpPr>
          <p:cNvPr id="1846" name="Google Shape;1846;p52"/>
          <p:cNvGrpSpPr/>
          <p:nvPr/>
        </p:nvGrpSpPr>
        <p:grpSpPr>
          <a:xfrm>
            <a:off x="719638" y="1463875"/>
            <a:ext cx="7704717" cy="391932"/>
            <a:chOff x="0" y="0"/>
            <a:chExt cx="9143980" cy="540000"/>
          </a:xfrm>
        </p:grpSpPr>
        <p:sp>
          <p:nvSpPr>
            <p:cNvPr id="1847" name="Google Shape;1847;p52"/>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2"/>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2"/>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4" name="Google Shape;1854;p52"/>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CyberSEC</a:t>
            </a:r>
            <a:endParaRPr/>
          </a:p>
        </p:txBody>
      </p:sp>
      <p:sp>
        <p:nvSpPr>
          <p:cNvPr id="1855" name="Google Shape;1855;p52"/>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856" name="Google Shape;1856;p52"/>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53"/>
          <p:cNvSpPr txBox="1"/>
          <p:nvPr>
            <p:ph type="title"/>
          </p:nvPr>
        </p:nvSpPr>
        <p:spPr>
          <a:xfrm>
            <a:off x="724875" y="540000"/>
            <a:ext cx="76992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862" name="Google Shape;1862;p53"/>
          <p:cNvSpPr txBox="1"/>
          <p:nvPr/>
        </p:nvSpPr>
        <p:spPr>
          <a:xfrm>
            <a:off x="831725" y="1247575"/>
            <a:ext cx="7507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rbitron"/>
                <a:ea typeface="Orbitron"/>
                <a:cs typeface="Orbitron"/>
                <a:sym typeface="Orbitron"/>
              </a:rPr>
              <a:t>Hardware hacking is the modifying of electronics into a form that was not originally intended. This modifying of hardware affects the functionality, components enclosed within the hardware or even the behavior of the hardware equipment itself. These types of modifications allow hackers to compromise systems by simply plugging in modified or hacked devices or tools.</a:t>
            </a:r>
            <a:endParaRPr>
              <a:solidFill>
                <a:schemeClr val="lt1"/>
              </a:solidFill>
              <a:latin typeface="Orbitron"/>
              <a:ea typeface="Orbitron"/>
              <a:cs typeface="Orbitron"/>
              <a:sym typeface="Orbitron"/>
            </a:endParaRPr>
          </a:p>
        </p:txBody>
      </p:sp>
      <p:sp>
        <p:nvSpPr>
          <p:cNvPr id="1863" name="Google Shape;1863;p53"/>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CyberSEC</a:t>
            </a:r>
            <a:endParaRPr/>
          </a:p>
        </p:txBody>
      </p:sp>
      <p:sp>
        <p:nvSpPr>
          <p:cNvPr id="1864" name="Google Shape;1864;p53"/>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865" name="Google Shape;1865;p53"/>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pic>
        <p:nvPicPr>
          <p:cNvPr id="1870" name="Google Shape;1870;p54"/>
          <p:cNvPicPr preferRelativeResize="0"/>
          <p:nvPr/>
        </p:nvPicPr>
        <p:blipFill>
          <a:blip r:embed="rId3">
            <a:alphaModFix/>
          </a:blip>
          <a:stretch>
            <a:fillRect/>
          </a:stretch>
        </p:blipFill>
        <p:spPr>
          <a:xfrm>
            <a:off x="741300" y="1494839"/>
            <a:ext cx="3652139" cy="2735676"/>
          </a:xfrm>
          <a:prstGeom prst="rect">
            <a:avLst/>
          </a:prstGeom>
          <a:noFill/>
          <a:ln>
            <a:noFill/>
          </a:ln>
        </p:spPr>
      </p:pic>
      <p:pic>
        <p:nvPicPr>
          <p:cNvPr id="1871" name="Google Shape;1871;p54"/>
          <p:cNvPicPr preferRelativeResize="0"/>
          <p:nvPr/>
        </p:nvPicPr>
        <p:blipFill>
          <a:blip r:embed="rId4">
            <a:alphaModFix/>
          </a:blip>
          <a:stretch>
            <a:fillRect/>
          </a:stretch>
        </p:blipFill>
        <p:spPr>
          <a:xfrm>
            <a:off x="4687925" y="1584574"/>
            <a:ext cx="3706701" cy="2556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55"/>
          <p:cNvSpPr/>
          <p:nvPr/>
        </p:nvSpPr>
        <p:spPr>
          <a:xfrm>
            <a:off x="6399900" y="1855800"/>
            <a:ext cx="2027400" cy="170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txBox="1"/>
          <p:nvPr>
            <p:ph type="title"/>
          </p:nvPr>
        </p:nvSpPr>
        <p:spPr>
          <a:xfrm>
            <a:off x="732100" y="1932075"/>
            <a:ext cx="5374800" cy="122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ANTIVIRUS</a:t>
            </a:r>
            <a:endParaRPr/>
          </a:p>
        </p:txBody>
      </p:sp>
      <p:sp>
        <p:nvSpPr>
          <p:cNvPr id="1878" name="Google Shape;1878;p55"/>
          <p:cNvSpPr txBox="1"/>
          <p:nvPr>
            <p:ph idx="4" type="title"/>
          </p:nvPr>
        </p:nvSpPr>
        <p:spPr>
          <a:xfrm>
            <a:off x="6399900" y="1855800"/>
            <a:ext cx="2027400" cy="1701900"/>
          </a:xfrm>
          <a:prstGeom prst="rect">
            <a:avLst/>
          </a:prstGeom>
        </p:spPr>
        <p:txBody>
          <a:bodyPr anchorCtr="0" anchor="ctr" bIns="0" lIns="91425" spcFirstLastPara="1" rIns="91425" wrap="square" tIns="182875">
            <a:noAutofit/>
          </a:bodyPr>
          <a:lstStyle/>
          <a:p>
            <a:pPr indent="0" lvl="0" marL="0" rtl="0" algn="ctr">
              <a:spcBef>
                <a:spcPts val="0"/>
              </a:spcBef>
              <a:spcAft>
                <a:spcPts val="0"/>
              </a:spcAft>
              <a:buNone/>
            </a:pPr>
            <a:r>
              <a:rPr lang="en"/>
              <a:t>04</a:t>
            </a:r>
            <a:endParaRPr/>
          </a:p>
        </p:txBody>
      </p:sp>
      <p:grpSp>
        <p:nvGrpSpPr>
          <p:cNvPr id="1879" name="Google Shape;1879;p55"/>
          <p:cNvGrpSpPr/>
          <p:nvPr/>
        </p:nvGrpSpPr>
        <p:grpSpPr>
          <a:xfrm>
            <a:off x="719638" y="1463875"/>
            <a:ext cx="7704717" cy="391932"/>
            <a:chOff x="0" y="0"/>
            <a:chExt cx="9143980" cy="540000"/>
          </a:xfrm>
        </p:grpSpPr>
        <p:sp>
          <p:nvSpPr>
            <p:cNvPr id="1880" name="Google Shape;1880;p55"/>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5"/>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5"/>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55"/>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CyberSEC</a:t>
            </a:r>
            <a:endParaRPr/>
          </a:p>
        </p:txBody>
      </p:sp>
      <p:sp>
        <p:nvSpPr>
          <p:cNvPr id="1888" name="Google Shape;1888;p55"/>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889" name="Google Shape;1889;p55"/>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56"/>
          <p:cNvSpPr txBox="1"/>
          <p:nvPr>
            <p:ph idx="4294967295" type="title"/>
          </p:nvPr>
        </p:nvSpPr>
        <p:spPr>
          <a:xfrm>
            <a:off x="724875" y="540000"/>
            <a:ext cx="76992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1895" name="Google Shape;1895;p56"/>
          <p:cNvPicPr preferRelativeResize="0"/>
          <p:nvPr/>
        </p:nvPicPr>
        <p:blipFill>
          <a:blip r:embed="rId3">
            <a:alphaModFix/>
          </a:blip>
          <a:stretch>
            <a:fillRect/>
          </a:stretch>
        </p:blipFill>
        <p:spPr>
          <a:xfrm>
            <a:off x="1998700" y="1276740"/>
            <a:ext cx="5261425" cy="3148475"/>
          </a:xfrm>
          <a:prstGeom prst="rect">
            <a:avLst/>
          </a:prstGeom>
          <a:noFill/>
          <a:ln>
            <a:noFill/>
          </a:ln>
        </p:spPr>
      </p:pic>
      <p:sp>
        <p:nvSpPr>
          <p:cNvPr id="1896" name="Google Shape;1896;p56"/>
          <p:cNvSpPr txBox="1"/>
          <p:nvPr>
            <p:ph idx="4294967295" type="subTitle"/>
          </p:nvPr>
        </p:nvSpPr>
        <p:spPr>
          <a:xfrm>
            <a:off x="732088" y="4768350"/>
            <a:ext cx="2200200" cy="2103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900"/>
              <a:t>CyberSEC</a:t>
            </a:r>
            <a:endParaRPr sz="900"/>
          </a:p>
        </p:txBody>
      </p:sp>
      <p:sp>
        <p:nvSpPr>
          <p:cNvPr id="1897" name="Google Shape;1897;p56"/>
          <p:cNvSpPr txBox="1"/>
          <p:nvPr>
            <p:ph idx="4294967295" type="subTitle"/>
          </p:nvPr>
        </p:nvSpPr>
        <p:spPr>
          <a:xfrm>
            <a:off x="3819450" y="4770450"/>
            <a:ext cx="1505100" cy="206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900"/>
              <a:t>&gt;&gt; tv.ORF</a:t>
            </a:r>
            <a:endParaRPr sz="900"/>
          </a:p>
        </p:txBody>
      </p:sp>
      <p:sp>
        <p:nvSpPr>
          <p:cNvPr id="1898" name="Google Shape;1898;p56"/>
          <p:cNvSpPr txBox="1"/>
          <p:nvPr>
            <p:ph idx="4294967295" type="subTitle"/>
          </p:nvPr>
        </p:nvSpPr>
        <p:spPr>
          <a:xfrm>
            <a:off x="6906800" y="4770450"/>
            <a:ext cx="1505100" cy="206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900"/>
              <a:t>P.100.3</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39"/>
          <p:cNvSpPr txBox="1"/>
          <p:nvPr>
            <p:ph idx="4" type="subTitle"/>
          </p:nvPr>
        </p:nvSpPr>
        <p:spPr>
          <a:xfrm>
            <a:off x="726000" y="1242875"/>
            <a:ext cx="7692000" cy="22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“Security is an illusion</a:t>
            </a:r>
            <a:endParaRPr/>
          </a:p>
          <a:p>
            <a:pPr indent="0" lvl="0" marL="0" rtl="0" algn="r">
              <a:spcBef>
                <a:spcPts val="1200"/>
              </a:spcBef>
              <a:spcAft>
                <a:spcPts val="0"/>
              </a:spcAft>
              <a:buNone/>
            </a:pPr>
            <a:r>
              <a:rPr lang="en"/>
              <a:t>and</a:t>
            </a:r>
            <a:endParaRPr/>
          </a:p>
          <a:p>
            <a:pPr indent="0" lvl="0" marL="0" rtl="0" algn="r">
              <a:spcBef>
                <a:spcPts val="1200"/>
              </a:spcBef>
              <a:spcAft>
                <a:spcPts val="1200"/>
              </a:spcAft>
              <a:buNone/>
            </a:pPr>
            <a:r>
              <a:rPr lang="en"/>
              <a:t>Privacy is a myth</a:t>
            </a:r>
            <a:r>
              <a:rPr lang="en"/>
              <a:t>”</a:t>
            </a:r>
            <a:endParaRPr/>
          </a:p>
        </p:txBody>
      </p:sp>
      <p:sp>
        <p:nvSpPr>
          <p:cNvPr id="1703" name="Google Shape;1703;p39"/>
          <p:cNvSpPr txBox="1"/>
          <p:nvPr>
            <p:ph idx="1" type="subTitle"/>
          </p:nvPr>
        </p:nvSpPr>
        <p:spPr>
          <a:xfrm>
            <a:off x="732100" y="4774950"/>
            <a:ext cx="2200200" cy="1971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Quote</a:t>
            </a:r>
            <a:endParaRPr/>
          </a:p>
        </p:txBody>
      </p:sp>
      <p:sp>
        <p:nvSpPr>
          <p:cNvPr id="1704" name="Google Shape;1704;p39"/>
          <p:cNvSpPr txBox="1"/>
          <p:nvPr>
            <p:ph idx="2" type="subTitle"/>
          </p:nvPr>
        </p:nvSpPr>
        <p:spPr>
          <a:xfrm>
            <a:off x="3819450" y="4774950"/>
            <a:ext cx="1505100" cy="197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705" name="Google Shape;1705;p39"/>
          <p:cNvSpPr txBox="1"/>
          <p:nvPr>
            <p:ph idx="3" type="subTitle"/>
          </p:nvPr>
        </p:nvSpPr>
        <p:spPr>
          <a:xfrm>
            <a:off x="6906800" y="4774950"/>
            <a:ext cx="1505100" cy="197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P.100.7</a:t>
            </a:r>
            <a:endParaRPr/>
          </a:p>
        </p:txBody>
      </p:sp>
      <p:sp>
        <p:nvSpPr>
          <p:cNvPr id="1706" name="Google Shape;1706;p39"/>
          <p:cNvSpPr txBox="1"/>
          <p:nvPr>
            <p:ph type="title"/>
          </p:nvPr>
        </p:nvSpPr>
        <p:spPr>
          <a:xfrm>
            <a:off x="3567625" y="3840200"/>
            <a:ext cx="4856400" cy="399900"/>
          </a:xfrm>
          <a:prstGeom prst="rect">
            <a:avLst/>
          </a:prstGeom>
        </p:spPr>
        <p:txBody>
          <a:bodyPr anchorCtr="0" anchor="t" bIns="91425" lIns="91425" spcFirstLastPara="1" rIns="91425" wrap="square" tIns="91425">
            <a:noAutofit/>
          </a:bodyPr>
          <a:lstStyle/>
          <a:p>
            <a:pPr indent="0" lvl="0" marL="457200" rtl="0" algn="r">
              <a:spcBef>
                <a:spcPts val="0"/>
              </a:spcBef>
              <a:spcAft>
                <a:spcPts val="0"/>
              </a:spcAft>
              <a:buNone/>
            </a:pPr>
            <a:r>
              <a:rPr lang="en"/>
              <a:t>—SOME RANDOM HACKER</a:t>
            </a:r>
            <a:endParaRPr/>
          </a:p>
        </p:txBody>
      </p:sp>
      <p:sp>
        <p:nvSpPr>
          <p:cNvPr id="1707" name="Google Shape;1707;p39"/>
          <p:cNvSpPr txBox="1"/>
          <p:nvPr/>
        </p:nvSpPr>
        <p:spPr>
          <a:xfrm>
            <a:off x="2377025" y="107425"/>
            <a:ext cx="42840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Orbitron"/>
              <a:ea typeface="Orbitron"/>
              <a:cs typeface="Orbitron"/>
              <a:sym typeface="Orbitro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57"/>
          <p:cNvSpPr txBox="1"/>
          <p:nvPr>
            <p:ph type="ctrTitle"/>
          </p:nvPr>
        </p:nvSpPr>
        <p:spPr>
          <a:xfrm>
            <a:off x="2109300" y="1717913"/>
            <a:ext cx="4925400" cy="1698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904" name="Google Shape;1904;p57"/>
          <p:cNvSpPr txBox="1"/>
          <p:nvPr/>
        </p:nvSpPr>
        <p:spPr>
          <a:xfrm>
            <a:off x="2466400" y="632100"/>
            <a:ext cx="41271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rbitron"/>
              <a:ea typeface="Orbitron"/>
              <a:cs typeface="Orbitron"/>
              <a:sym typeface="Orbitron"/>
            </a:endParaRPr>
          </a:p>
        </p:txBody>
      </p:sp>
      <p:sp>
        <p:nvSpPr>
          <p:cNvPr id="1905" name="Google Shape;1905;p57"/>
          <p:cNvSpPr txBox="1"/>
          <p:nvPr/>
        </p:nvSpPr>
        <p:spPr>
          <a:xfrm>
            <a:off x="2161350" y="4102425"/>
            <a:ext cx="48213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rbitron"/>
              <a:ea typeface="Orbitron"/>
              <a:cs typeface="Orbitron"/>
              <a:sym typeface="Orbitron"/>
            </a:endParaRPr>
          </a:p>
        </p:txBody>
      </p:sp>
      <p:sp>
        <p:nvSpPr>
          <p:cNvPr id="1906" name="Google Shape;1906;p57"/>
          <p:cNvSpPr txBox="1"/>
          <p:nvPr/>
        </p:nvSpPr>
        <p:spPr>
          <a:xfrm>
            <a:off x="0" y="3416825"/>
            <a:ext cx="9144000" cy="40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ress Start 2P"/>
                <a:ea typeface="Press Start 2P"/>
                <a:cs typeface="Press Start 2P"/>
                <a:sym typeface="Press Start 2P"/>
              </a:rPr>
              <a:t>Presented by Darpan N Karur &amp; Thanmai D L</a:t>
            </a:r>
            <a:endParaRPr>
              <a:solidFill>
                <a:schemeClr val="dk1"/>
              </a:solidFill>
              <a:latin typeface="Press Start 2P"/>
              <a:ea typeface="Press Start 2P"/>
              <a:cs typeface="Press Start 2P"/>
              <a:sym typeface="Press Start 2P"/>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40"/>
          <p:cNvSpPr/>
          <p:nvPr/>
        </p:nvSpPr>
        <p:spPr>
          <a:xfrm>
            <a:off x="727000" y="516975"/>
            <a:ext cx="7704000" cy="61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0"/>
          <p:cNvSpPr txBox="1"/>
          <p:nvPr>
            <p:ph type="title"/>
          </p:nvPr>
        </p:nvSpPr>
        <p:spPr>
          <a:xfrm>
            <a:off x="720000" y="540000"/>
            <a:ext cx="7704000" cy="616500"/>
          </a:xfrm>
          <a:prstGeom prst="rect">
            <a:avLst/>
          </a:prstGeom>
        </p:spPr>
        <p:txBody>
          <a:bodyPr anchorCtr="0" anchor="ctr" bIns="0"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714" name="Google Shape;1714;p40"/>
          <p:cNvSpPr txBox="1"/>
          <p:nvPr>
            <p:ph idx="2" type="subTitle"/>
          </p:nvPr>
        </p:nvSpPr>
        <p:spPr>
          <a:xfrm>
            <a:off x="720000" y="1342175"/>
            <a:ext cx="3852000" cy="418200"/>
          </a:xfrm>
          <a:prstGeom prst="rect">
            <a:avLst/>
          </a:prstGeom>
        </p:spPr>
        <p:txBody>
          <a:bodyPr anchorCtr="0" anchor="ctr" bIns="0" lIns="0" spcFirstLastPara="1" rIns="0" wrap="square" tIns="91425">
            <a:noAutofit/>
          </a:bodyPr>
          <a:lstStyle/>
          <a:p>
            <a:pPr indent="0" lvl="0" marL="0" rtl="0" algn="ctr">
              <a:spcBef>
                <a:spcPts val="0"/>
              </a:spcBef>
              <a:spcAft>
                <a:spcPts val="1200"/>
              </a:spcAft>
              <a:buNone/>
            </a:pPr>
            <a:r>
              <a:rPr lang="en"/>
              <a:t>APT</a:t>
            </a:r>
            <a:endParaRPr/>
          </a:p>
        </p:txBody>
      </p:sp>
      <p:sp>
        <p:nvSpPr>
          <p:cNvPr id="1715" name="Google Shape;1715;p40"/>
          <p:cNvSpPr txBox="1"/>
          <p:nvPr>
            <p:ph idx="1" type="subTitle"/>
          </p:nvPr>
        </p:nvSpPr>
        <p:spPr>
          <a:xfrm>
            <a:off x="1818400" y="1778850"/>
            <a:ext cx="2468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do you know about APT groups?</a:t>
            </a:r>
            <a:endParaRPr/>
          </a:p>
        </p:txBody>
      </p:sp>
      <p:sp>
        <p:nvSpPr>
          <p:cNvPr id="1716" name="Google Shape;1716;p40"/>
          <p:cNvSpPr txBox="1"/>
          <p:nvPr>
            <p:ph idx="3" type="subTitle"/>
          </p:nvPr>
        </p:nvSpPr>
        <p:spPr>
          <a:xfrm>
            <a:off x="1818400" y="3725050"/>
            <a:ext cx="2468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Rubber ducky? WiFi pineapple? Strange.</a:t>
            </a:r>
            <a:endParaRPr/>
          </a:p>
        </p:txBody>
      </p:sp>
      <p:sp>
        <p:nvSpPr>
          <p:cNvPr id="1717" name="Google Shape;1717;p40"/>
          <p:cNvSpPr txBox="1"/>
          <p:nvPr>
            <p:ph idx="4" type="subTitle"/>
          </p:nvPr>
        </p:nvSpPr>
        <p:spPr>
          <a:xfrm>
            <a:off x="983300" y="3301575"/>
            <a:ext cx="3306600" cy="418200"/>
          </a:xfrm>
          <a:prstGeom prst="rect">
            <a:avLst/>
          </a:prstGeom>
        </p:spPr>
        <p:txBody>
          <a:bodyPr anchorCtr="0" anchor="ctr" bIns="0" lIns="91425" spcFirstLastPara="1" rIns="91425" wrap="square" tIns="91425">
            <a:noAutofit/>
          </a:bodyPr>
          <a:lstStyle/>
          <a:p>
            <a:pPr indent="0" lvl="0" marL="0" rtl="0" algn="ctr">
              <a:spcBef>
                <a:spcPts val="0"/>
              </a:spcBef>
              <a:spcAft>
                <a:spcPts val="1200"/>
              </a:spcAft>
              <a:buNone/>
            </a:pPr>
            <a:r>
              <a:rPr lang="en"/>
              <a:t>HARDWARE HACKING</a:t>
            </a:r>
            <a:endParaRPr/>
          </a:p>
        </p:txBody>
      </p:sp>
      <p:sp>
        <p:nvSpPr>
          <p:cNvPr id="1718" name="Google Shape;1718;p40"/>
          <p:cNvSpPr txBox="1"/>
          <p:nvPr>
            <p:ph idx="5" type="subTitle"/>
          </p:nvPr>
        </p:nvSpPr>
        <p:spPr>
          <a:xfrm>
            <a:off x="5671250" y="3725050"/>
            <a:ext cx="2468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Stay safe on the internet pls.</a:t>
            </a:r>
            <a:endParaRPr/>
          </a:p>
        </p:txBody>
      </p:sp>
      <p:sp>
        <p:nvSpPr>
          <p:cNvPr id="1719" name="Google Shape;1719;p40"/>
          <p:cNvSpPr txBox="1"/>
          <p:nvPr>
            <p:ph idx="6" type="subTitle"/>
          </p:nvPr>
        </p:nvSpPr>
        <p:spPr>
          <a:xfrm>
            <a:off x="4572000" y="3301575"/>
            <a:ext cx="3852000" cy="418200"/>
          </a:xfrm>
          <a:prstGeom prst="rect">
            <a:avLst/>
          </a:prstGeom>
        </p:spPr>
        <p:txBody>
          <a:bodyPr anchorCtr="0" anchor="ctr" bIns="0" lIns="0" spcFirstLastPara="1" rIns="0" wrap="square" tIns="91425">
            <a:noAutofit/>
          </a:bodyPr>
          <a:lstStyle/>
          <a:p>
            <a:pPr indent="0" lvl="0" marL="0" rtl="0" algn="ctr">
              <a:spcBef>
                <a:spcPts val="0"/>
              </a:spcBef>
              <a:spcAft>
                <a:spcPts val="1200"/>
              </a:spcAft>
              <a:buNone/>
            </a:pPr>
            <a:r>
              <a:rPr lang="en"/>
              <a:t>ANTIVIRUS</a:t>
            </a:r>
            <a:endParaRPr/>
          </a:p>
        </p:txBody>
      </p:sp>
      <p:sp>
        <p:nvSpPr>
          <p:cNvPr id="1720" name="Google Shape;1720;p40"/>
          <p:cNvSpPr txBox="1"/>
          <p:nvPr>
            <p:ph idx="7" type="subTitle"/>
          </p:nvPr>
        </p:nvSpPr>
        <p:spPr>
          <a:xfrm>
            <a:off x="5671250" y="1762788"/>
            <a:ext cx="2468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Did you know your brain can be hacked?</a:t>
            </a:r>
            <a:endParaRPr/>
          </a:p>
        </p:txBody>
      </p:sp>
      <p:sp>
        <p:nvSpPr>
          <p:cNvPr id="1721" name="Google Shape;1721;p40"/>
          <p:cNvSpPr txBox="1"/>
          <p:nvPr>
            <p:ph idx="8" type="subTitle"/>
          </p:nvPr>
        </p:nvSpPr>
        <p:spPr>
          <a:xfrm>
            <a:off x="4572000" y="1355375"/>
            <a:ext cx="3852000" cy="418200"/>
          </a:xfrm>
          <a:prstGeom prst="rect">
            <a:avLst/>
          </a:prstGeom>
        </p:spPr>
        <p:txBody>
          <a:bodyPr anchorCtr="0" anchor="ctr" bIns="0" lIns="0" spcFirstLastPara="1" rIns="0" wrap="square" tIns="91425">
            <a:noAutofit/>
          </a:bodyPr>
          <a:lstStyle/>
          <a:p>
            <a:pPr indent="0" lvl="0" marL="0" rtl="0" algn="ctr">
              <a:spcBef>
                <a:spcPts val="0"/>
              </a:spcBef>
              <a:spcAft>
                <a:spcPts val="1200"/>
              </a:spcAft>
              <a:buNone/>
            </a:pPr>
            <a:r>
              <a:rPr lang="en"/>
              <a:t>SOCIAL ENGINEERING</a:t>
            </a:r>
            <a:endParaRPr/>
          </a:p>
        </p:txBody>
      </p:sp>
      <p:sp>
        <p:nvSpPr>
          <p:cNvPr id="1722" name="Google Shape;1722;p40"/>
          <p:cNvSpPr txBox="1"/>
          <p:nvPr>
            <p:ph idx="9" type="title"/>
          </p:nvPr>
        </p:nvSpPr>
        <p:spPr>
          <a:xfrm>
            <a:off x="988900" y="1762800"/>
            <a:ext cx="829500" cy="7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23" name="Google Shape;1723;p40"/>
          <p:cNvSpPr txBox="1"/>
          <p:nvPr>
            <p:ph idx="13" type="title"/>
          </p:nvPr>
        </p:nvSpPr>
        <p:spPr>
          <a:xfrm>
            <a:off x="4841750" y="1762800"/>
            <a:ext cx="829500" cy="7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24" name="Google Shape;1724;p40"/>
          <p:cNvSpPr txBox="1"/>
          <p:nvPr>
            <p:ph idx="14" type="title"/>
          </p:nvPr>
        </p:nvSpPr>
        <p:spPr>
          <a:xfrm>
            <a:off x="4841750" y="3725050"/>
            <a:ext cx="829500" cy="7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25" name="Google Shape;1725;p40"/>
          <p:cNvSpPr txBox="1"/>
          <p:nvPr>
            <p:ph idx="15" type="title"/>
          </p:nvPr>
        </p:nvSpPr>
        <p:spPr>
          <a:xfrm>
            <a:off x="988900" y="3725050"/>
            <a:ext cx="829500" cy="7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26" name="Google Shape;1726;p40"/>
          <p:cNvSpPr txBox="1"/>
          <p:nvPr>
            <p:ph idx="16" type="subTitle"/>
          </p:nvPr>
        </p:nvSpPr>
        <p:spPr>
          <a:xfrm>
            <a:off x="732100" y="4768350"/>
            <a:ext cx="2200200" cy="2103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Table of contents</a:t>
            </a:r>
            <a:endParaRPr/>
          </a:p>
        </p:txBody>
      </p:sp>
      <p:sp>
        <p:nvSpPr>
          <p:cNvPr id="1727" name="Google Shape;1727;p40"/>
          <p:cNvSpPr txBox="1"/>
          <p:nvPr>
            <p:ph idx="17" type="subTitle"/>
          </p:nvPr>
        </p:nvSpPr>
        <p:spPr>
          <a:xfrm>
            <a:off x="3819450" y="4768350"/>
            <a:ext cx="1505100" cy="210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a:t>
            </a:r>
            <a:endParaRPr baseline="30000"/>
          </a:p>
        </p:txBody>
      </p:sp>
      <p:sp>
        <p:nvSpPr>
          <p:cNvPr id="1728" name="Google Shape;1728;p40"/>
          <p:cNvSpPr txBox="1"/>
          <p:nvPr>
            <p:ph idx="18" type="subTitle"/>
          </p:nvPr>
        </p:nvSpPr>
        <p:spPr>
          <a:xfrm>
            <a:off x="6906800" y="4768350"/>
            <a:ext cx="1505100" cy="2103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P.100.2</a:t>
            </a:r>
            <a:endParaRPr/>
          </a:p>
        </p:txBody>
      </p:sp>
      <p:sp>
        <p:nvSpPr>
          <p:cNvPr id="1729" name="Google Shape;1729;p40"/>
          <p:cNvSpPr txBox="1"/>
          <p:nvPr/>
        </p:nvSpPr>
        <p:spPr>
          <a:xfrm>
            <a:off x="2377025" y="107425"/>
            <a:ext cx="42840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Orbitron"/>
              <a:ea typeface="Orbitron"/>
              <a:cs typeface="Orbitron"/>
              <a:sym typeface="Orbitr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41"/>
          <p:cNvSpPr/>
          <p:nvPr/>
        </p:nvSpPr>
        <p:spPr>
          <a:xfrm>
            <a:off x="3554200" y="687675"/>
            <a:ext cx="2027400" cy="1343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1"/>
          <p:cNvSpPr txBox="1"/>
          <p:nvPr>
            <p:ph type="title"/>
          </p:nvPr>
        </p:nvSpPr>
        <p:spPr>
          <a:xfrm>
            <a:off x="1880500" y="2624513"/>
            <a:ext cx="5374800" cy="1552200"/>
          </a:xfrm>
          <a:prstGeom prst="rect">
            <a:avLst/>
          </a:prstGeom>
        </p:spPr>
        <p:txBody>
          <a:bodyPr anchorCtr="0" anchor="ctr" bIns="0" lIns="91425" spcFirstLastPara="1" rIns="91425" wrap="square" tIns="182875">
            <a:noAutofit/>
          </a:bodyPr>
          <a:lstStyle/>
          <a:p>
            <a:pPr indent="0" lvl="0" marL="0" rtl="0" algn="ctr">
              <a:spcBef>
                <a:spcPts val="0"/>
              </a:spcBef>
              <a:spcAft>
                <a:spcPts val="0"/>
              </a:spcAft>
              <a:buNone/>
            </a:pPr>
            <a:r>
              <a:rPr lang="en"/>
              <a:t>ADVANCED PERSISTENT THREATS</a:t>
            </a:r>
            <a:endParaRPr/>
          </a:p>
        </p:txBody>
      </p:sp>
      <p:sp>
        <p:nvSpPr>
          <p:cNvPr id="1736" name="Google Shape;1736;p41"/>
          <p:cNvSpPr txBox="1"/>
          <p:nvPr>
            <p:ph idx="4" type="title"/>
          </p:nvPr>
        </p:nvSpPr>
        <p:spPr>
          <a:xfrm>
            <a:off x="3554250" y="687525"/>
            <a:ext cx="2027400" cy="1343100"/>
          </a:xfrm>
          <a:prstGeom prst="rect">
            <a:avLst/>
          </a:prstGeom>
        </p:spPr>
        <p:txBody>
          <a:bodyPr anchorCtr="0" anchor="ctr" bIns="0" lIns="91425" spcFirstLastPara="1" rIns="0" wrap="square" tIns="365750">
            <a:noAutofit/>
          </a:bodyPr>
          <a:lstStyle/>
          <a:p>
            <a:pPr indent="0" lvl="0" marL="0" rtl="0" algn="ctr">
              <a:spcBef>
                <a:spcPts val="0"/>
              </a:spcBef>
              <a:spcAft>
                <a:spcPts val="0"/>
              </a:spcAft>
              <a:buNone/>
            </a:pPr>
            <a:r>
              <a:rPr lang="en"/>
              <a:t>01</a:t>
            </a:r>
            <a:endParaRPr/>
          </a:p>
        </p:txBody>
      </p:sp>
      <p:sp>
        <p:nvSpPr>
          <p:cNvPr id="1737" name="Google Shape;1737;p41"/>
          <p:cNvSpPr txBox="1"/>
          <p:nvPr>
            <p:ph idx="1" type="subTitle"/>
          </p:nvPr>
        </p:nvSpPr>
        <p:spPr>
          <a:xfrm>
            <a:off x="732100" y="4770450"/>
            <a:ext cx="2200200" cy="2061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CyberSEC</a:t>
            </a:r>
            <a:endParaRPr/>
          </a:p>
        </p:txBody>
      </p:sp>
      <p:sp>
        <p:nvSpPr>
          <p:cNvPr id="1738" name="Google Shape;1738;p41"/>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739" name="Google Shape;1739;p41"/>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P.100.3</a:t>
            </a:r>
            <a:endParaRPr/>
          </a:p>
        </p:txBody>
      </p:sp>
      <p:grpSp>
        <p:nvGrpSpPr>
          <p:cNvPr id="1740" name="Google Shape;1740;p41"/>
          <p:cNvGrpSpPr/>
          <p:nvPr/>
        </p:nvGrpSpPr>
        <p:grpSpPr>
          <a:xfrm>
            <a:off x="2205600" y="2027775"/>
            <a:ext cx="4740239" cy="391932"/>
            <a:chOff x="0" y="0"/>
            <a:chExt cx="9143980" cy="540000"/>
          </a:xfrm>
        </p:grpSpPr>
        <p:sp>
          <p:nvSpPr>
            <p:cNvPr id="1741" name="Google Shape;1741;p41"/>
            <p:cNvSpPr/>
            <p:nvPr/>
          </p:nvSpPr>
          <p:spPr>
            <a:xfrm>
              <a:off x="0" y="0"/>
              <a:ext cx="1306200" cy="5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1"/>
            <p:cNvSpPr/>
            <p:nvPr/>
          </p:nvSpPr>
          <p:spPr>
            <a:xfrm>
              <a:off x="1306297" y="0"/>
              <a:ext cx="1306200" cy="54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1"/>
            <p:cNvSpPr/>
            <p:nvPr/>
          </p:nvSpPr>
          <p:spPr>
            <a:xfrm>
              <a:off x="2612593" y="0"/>
              <a:ext cx="13062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1"/>
            <p:cNvSpPr/>
            <p:nvPr/>
          </p:nvSpPr>
          <p:spPr>
            <a:xfrm>
              <a:off x="3918890" y="0"/>
              <a:ext cx="1306200" cy="54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1"/>
            <p:cNvSpPr/>
            <p:nvPr/>
          </p:nvSpPr>
          <p:spPr>
            <a:xfrm>
              <a:off x="5225187" y="0"/>
              <a:ext cx="1306200" cy="54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1"/>
            <p:cNvSpPr/>
            <p:nvPr/>
          </p:nvSpPr>
          <p:spPr>
            <a:xfrm>
              <a:off x="6531483" y="0"/>
              <a:ext cx="1306200" cy="54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1"/>
            <p:cNvSpPr/>
            <p:nvPr/>
          </p:nvSpPr>
          <p:spPr>
            <a:xfrm>
              <a:off x="7837780" y="0"/>
              <a:ext cx="1306200" cy="54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8" name="Google Shape;1748;p41"/>
          <p:cNvSpPr txBox="1"/>
          <p:nvPr/>
        </p:nvSpPr>
        <p:spPr>
          <a:xfrm>
            <a:off x="2377025" y="107425"/>
            <a:ext cx="42840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Orbitron"/>
              <a:ea typeface="Orbitron"/>
              <a:cs typeface="Orbitron"/>
              <a:sym typeface="Orbitr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42"/>
          <p:cNvSpPr txBox="1"/>
          <p:nvPr>
            <p:ph type="title"/>
          </p:nvPr>
        </p:nvSpPr>
        <p:spPr>
          <a:xfrm>
            <a:off x="724975" y="540000"/>
            <a:ext cx="7699200" cy="393600"/>
          </a:xfrm>
          <a:prstGeom prst="rect">
            <a:avLst/>
          </a:prstGeom>
        </p:spPr>
        <p:txBody>
          <a:bodyPr anchorCtr="0" anchor="t" bIns="0"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754" name="Google Shape;1754;p42"/>
          <p:cNvSpPr txBox="1"/>
          <p:nvPr/>
        </p:nvSpPr>
        <p:spPr>
          <a:xfrm>
            <a:off x="2377025" y="107425"/>
            <a:ext cx="42840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Orbitron"/>
              <a:ea typeface="Orbitron"/>
              <a:cs typeface="Orbitron"/>
              <a:sym typeface="Orbitron"/>
            </a:endParaRPr>
          </a:p>
        </p:txBody>
      </p:sp>
      <p:sp>
        <p:nvSpPr>
          <p:cNvPr id="1755" name="Google Shape;1755;p42"/>
          <p:cNvSpPr txBox="1"/>
          <p:nvPr>
            <p:ph idx="4294967295" type="body"/>
          </p:nvPr>
        </p:nvSpPr>
        <p:spPr>
          <a:xfrm>
            <a:off x="720000" y="1094488"/>
            <a:ext cx="7704000" cy="3509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highlight>
                  <a:schemeClr val="dk2"/>
                </a:highlight>
              </a:rPr>
              <a:t>Advanced Persistent Threat (APT) groups are widely classified as organizations that lead, attacks on a country’s information assets of national security or strategic economic importance. They are eminent, </a:t>
            </a:r>
            <a:r>
              <a:rPr lang="en" sz="1400">
                <a:solidFill>
                  <a:srgbClr val="FF0000"/>
                </a:solidFill>
                <a:highlight>
                  <a:schemeClr val="dk2"/>
                </a:highlight>
              </a:rPr>
              <a:t>dangerous</a:t>
            </a:r>
            <a:r>
              <a:rPr lang="en" sz="1400">
                <a:highlight>
                  <a:schemeClr val="dk2"/>
                </a:highlight>
              </a:rPr>
              <a:t> and cause a lot of </a:t>
            </a:r>
            <a:r>
              <a:rPr lang="en" sz="1400">
                <a:solidFill>
                  <a:srgbClr val="FF0000"/>
                </a:solidFill>
                <a:highlight>
                  <a:schemeClr val="dk2"/>
                </a:highlight>
              </a:rPr>
              <a:t>damage</a:t>
            </a:r>
            <a:r>
              <a:rPr lang="en" sz="1400">
                <a:highlight>
                  <a:schemeClr val="dk2"/>
                </a:highlight>
              </a:rPr>
              <a:t>.</a:t>
            </a:r>
            <a:endParaRPr sz="1400">
              <a:highlight>
                <a:schemeClr val="dk2"/>
              </a:highlight>
            </a:endParaRPr>
          </a:p>
          <a:p>
            <a:pPr indent="-317500" lvl="0" marL="457200" rtl="0" algn="l">
              <a:lnSpc>
                <a:spcPct val="150000"/>
              </a:lnSpc>
              <a:spcBef>
                <a:spcPts val="0"/>
              </a:spcBef>
              <a:spcAft>
                <a:spcPts val="0"/>
              </a:spcAft>
              <a:buSzPts val="1400"/>
              <a:buChar char="❏"/>
            </a:pPr>
            <a:r>
              <a:rPr lang="en" sz="1400">
                <a:highlight>
                  <a:schemeClr val="dk2"/>
                </a:highlight>
              </a:rPr>
              <a:t>APTs don’t just target enemy nations. Large corporations are also targets for certain APT groups, and it’s absolutely crucial to catch APT operations before they can breach your perimeter. Once inside they deploy a wide range of methods to </a:t>
            </a:r>
            <a:r>
              <a:rPr lang="en" sz="1400">
                <a:solidFill>
                  <a:srgbClr val="FF0000"/>
                </a:solidFill>
                <a:highlight>
                  <a:schemeClr val="dk2"/>
                </a:highlight>
              </a:rPr>
              <a:t>steal</a:t>
            </a:r>
            <a:r>
              <a:rPr lang="en" sz="1400">
                <a:highlight>
                  <a:schemeClr val="dk2"/>
                </a:highlight>
              </a:rPr>
              <a:t> valuable information for internal intelligence, either to receive ransoms or for general </a:t>
            </a:r>
            <a:r>
              <a:rPr lang="en" sz="1400">
                <a:solidFill>
                  <a:srgbClr val="FF0000"/>
                </a:solidFill>
                <a:highlight>
                  <a:schemeClr val="dk2"/>
                </a:highlight>
              </a:rPr>
              <a:t>sabotage</a:t>
            </a:r>
            <a:r>
              <a:rPr lang="en" sz="1400">
                <a:highlight>
                  <a:schemeClr val="dk2"/>
                </a:highlight>
              </a:rPr>
              <a:t> (like shutting down enemy power grids).</a:t>
            </a:r>
            <a:endParaRPr sz="1400">
              <a:highlight>
                <a:schemeClr val="dk2"/>
              </a:highlight>
            </a:endParaRPr>
          </a:p>
          <a:p>
            <a:pPr indent="0" lvl="0" marL="0" rtl="0" algn="l">
              <a:spcBef>
                <a:spcPts val="1900"/>
              </a:spcBef>
              <a:spcAft>
                <a:spcPts val="0"/>
              </a:spcAft>
              <a:buClr>
                <a:schemeClr val="dk1"/>
              </a:buClr>
              <a:buSzPts val="1100"/>
              <a:buFont typeface="Arial"/>
              <a:buNone/>
            </a:pPr>
            <a:r>
              <a:t/>
            </a:r>
            <a:endParaRPr sz="1300"/>
          </a:p>
          <a:p>
            <a:pPr indent="0" lvl="0" marL="0" rtl="0" algn="l">
              <a:spcBef>
                <a:spcPts val="1200"/>
              </a:spcBef>
              <a:spcAft>
                <a:spcPts val="1200"/>
              </a:spcAft>
              <a:buNone/>
            </a:pPr>
            <a:r>
              <a:t/>
            </a:r>
            <a:endParaRPr/>
          </a:p>
        </p:txBody>
      </p:sp>
      <p:sp>
        <p:nvSpPr>
          <p:cNvPr id="1756" name="Google Shape;1756;p42"/>
          <p:cNvSpPr txBox="1"/>
          <p:nvPr>
            <p:ph idx="1" type="subTitle"/>
          </p:nvPr>
        </p:nvSpPr>
        <p:spPr>
          <a:xfrm>
            <a:off x="732088" y="4768350"/>
            <a:ext cx="2200200" cy="210300"/>
          </a:xfrm>
          <a:prstGeom prst="rect">
            <a:avLst/>
          </a:prstGeom>
        </p:spPr>
        <p:txBody>
          <a:bodyPr anchorCtr="0" anchor="ctr" bIns="91425" lIns="0" spcFirstLastPara="1" rIns="91425" wrap="square" tIns="91425">
            <a:noAutofit/>
          </a:bodyPr>
          <a:lstStyle/>
          <a:p>
            <a:pPr indent="0" lvl="0" marL="0" rtl="0" algn="l">
              <a:spcBef>
                <a:spcPts val="0"/>
              </a:spcBef>
              <a:spcAft>
                <a:spcPts val="1200"/>
              </a:spcAft>
              <a:buNone/>
            </a:pPr>
            <a:r>
              <a:rPr lang="en"/>
              <a:t>CyberSEC</a:t>
            </a:r>
            <a:endParaRPr/>
          </a:p>
        </p:txBody>
      </p:sp>
      <p:sp>
        <p:nvSpPr>
          <p:cNvPr id="1757" name="Google Shape;1757;p42"/>
          <p:cNvSpPr txBox="1"/>
          <p:nvPr>
            <p:ph idx="2" type="subTitle"/>
          </p:nvPr>
        </p:nvSpPr>
        <p:spPr>
          <a:xfrm>
            <a:off x="3819450" y="4770450"/>
            <a:ext cx="1505100" cy="206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&gt;&gt; tv.ORF</a:t>
            </a:r>
            <a:endParaRPr/>
          </a:p>
        </p:txBody>
      </p:sp>
      <p:sp>
        <p:nvSpPr>
          <p:cNvPr id="1758" name="Google Shape;1758;p42"/>
          <p:cNvSpPr txBox="1"/>
          <p:nvPr>
            <p:ph idx="3" type="subTitle"/>
          </p:nvPr>
        </p:nvSpPr>
        <p:spPr>
          <a:xfrm>
            <a:off x="6906800" y="4770450"/>
            <a:ext cx="1505100" cy="206100"/>
          </a:xfrm>
          <a:prstGeom prst="rect">
            <a:avLst/>
          </a:prstGeom>
        </p:spPr>
        <p:txBody>
          <a:bodyPr anchorCtr="0" anchor="ctr" bIns="91425" lIns="91425" spcFirstLastPara="1" rIns="0" wrap="square" tIns="91425">
            <a:noAutofit/>
          </a:bodyPr>
          <a:lstStyle/>
          <a:p>
            <a:pPr indent="0" lvl="0" marL="0" rtl="0" algn="r">
              <a:spcBef>
                <a:spcPts val="0"/>
              </a:spcBef>
              <a:spcAft>
                <a:spcPts val="1200"/>
              </a:spcAft>
              <a:buNone/>
            </a:pPr>
            <a:r>
              <a:rPr lang="en"/>
              <a:t>P.100.3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62" name="Shape 1762"/>
        <p:cNvGrpSpPr/>
        <p:nvPr/>
      </p:nvGrpSpPr>
      <p:grpSpPr>
        <a:xfrm>
          <a:off x="0" y="0"/>
          <a:ext cx="0" cy="0"/>
          <a:chOff x="0" y="0"/>
          <a:chExt cx="0" cy="0"/>
        </a:xfrm>
      </p:grpSpPr>
      <p:pic>
        <p:nvPicPr>
          <p:cNvPr id="1763" name="Google Shape;1763;p43"/>
          <p:cNvPicPr preferRelativeResize="0"/>
          <p:nvPr/>
        </p:nvPicPr>
        <p:blipFill rotWithShape="1">
          <a:blip r:embed="rId3">
            <a:alphaModFix/>
          </a:blip>
          <a:srcRect b="15671" l="1068" r="901" t="9343"/>
          <a:stretch/>
        </p:blipFill>
        <p:spPr>
          <a:xfrm>
            <a:off x="1002737" y="1259050"/>
            <a:ext cx="7138525" cy="3070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67" name="Shape 1767"/>
        <p:cNvGrpSpPr/>
        <p:nvPr/>
      </p:nvGrpSpPr>
      <p:grpSpPr>
        <a:xfrm>
          <a:off x="0" y="0"/>
          <a:ext cx="0" cy="0"/>
          <a:chOff x="0" y="0"/>
          <a:chExt cx="0" cy="0"/>
        </a:xfrm>
      </p:grpSpPr>
      <p:pic>
        <p:nvPicPr>
          <p:cNvPr id="1768" name="Google Shape;1768;p44"/>
          <p:cNvPicPr preferRelativeResize="0"/>
          <p:nvPr/>
        </p:nvPicPr>
        <p:blipFill rotWithShape="1">
          <a:blip r:embed="rId3">
            <a:alphaModFix/>
          </a:blip>
          <a:srcRect b="0" l="734" r="0" t="0"/>
          <a:stretch/>
        </p:blipFill>
        <p:spPr>
          <a:xfrm>
            <a:off x="922175" y="1220775"/>
            <a:ext cx="7283251" cy="3228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72" name="Shape 1772"/>
        <p:cNvGrpSpPr/>
        <p:nvPr/>
      </p:nvGrpSpPr>
      <p:grpSpPr>
        <a:xfrm>
          <a:off x="0" y="0"/>
          <a:ext cx="0" cy="0"/>
          <a:chOff x="0" y="0"/>
          <a:chExt cx="0" cy="0"/>
        </a:xfrm>
      </p:grpSpPr>
      <p:pic>
        <p:nvPicPr>
          <p:cNvPr id="1773" name="Google Shape;1773;p45"/>
          <p:cNvPicPr preferRelativeResize="0"/>
          <p:nvPr/>
        </p:nvPicPr>
        <p:blipFill rotWithShape="1">
          <a:blip r:embed="rId3">
            <a:alphaModFix/>
          </a:blip>
          <a:srcRect b="15837" l="813" r="0" t="8093"/>
          <a:stretch/>
        </p:blipFill>
        <p:spPr>
          <a:xfrm>
            <a:off x="980350" y="1246600"/>
            <a:ext cx="7242250" cy="3145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77" name="Shape 1777"/>
        <p:cNvGrpSpPr/>
        <p:nvPr/>
      </p:nvGrpSpPr>
      <p:grpSpPr>
        <a:xfrm>
          <a:off x="0" y="0"/>
          <a:ext cx="0" cy="0"/>
          <a:chOff x="0" y="0"/>
          <a:chExt cx="0" cy="0"/>
        </a:xfrm>
      </p:grpSpPr>
      <p:pic>
        <p:nvPicPr>
          <p:cNvPr id="1778" name="Google Shape;1778;p46"/>
          <p:cNvPicPr preferRelativeResize="0"/>
          <p:nvPr/>
        </p:nvPicPr>
        <p:blipFill rotWithShape="1">
          <a:blip r:embed="rId3">
            <a:alphaModFix/>
          </a:blip>
          <a:srcRect b="0" l="1166" r="0" t="0"/>
          <a:stretch/>
        </p:blipFill>
        <p:spPr>
          <a:xfrm>
            <a:off x="1037025" y="1252125"/>
            <a:ext cx="7069948" cy="313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letext Style Workshop by Slidesgo">
  <a:themeElements>
    <a:clrScheme name="Simple Light">
      <a:dk1>
        <a:srgbClr val="000000"/>
      </a:dk1>
      <a:lt1>
        <a:srgbClr val="FFFFFF"/>
      </a:lt1>
      <a:dk2>
        <a:srgbClr val="1B1822"/>
      </a:dk2>
      <a:lt2>
        <a:srgbClr val="666666"/>
      </a:lt2>
      <a:accent1>
        <a:srgbClr val="E7E75C"/>
      </a:accent1>
      <a:accent2>
        <a:srgbClr val="5CD5D5"/>
      </a:accent2>
      <a:accent3>
        <a:srgbClr val="46BE53"/>
      </a:accent3>
      <a:accent4>
        <a:srgbClr val="D33DA5"/>
      </a:accent4>
      <a:accent5>
        <a:srgbClr val="E2392B"/>
      </a:accent5>
      <a:accent6>
        <a:srgbClr val="7152C2"/>
      </a:accent6>
      <a:hlink>
        <a:srgbClr val="F7F7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